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27432000" cy="384048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userDrawn="1">
          <p15:clr>
            <a:srgbClr val="A4A3A4"/>
          </p15:clr>
        </p15:guide>
        <p15:guide id="2" pos="86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AEB"/>
    <a:srgbClr val="163A2F"/>
    <a:srgbClr val="540000"/>
    <a:srgbClr val="ECF3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447" autoAdjust="0"/>
  </p:normalViewPr>
  <p:slideViewPr>
    <p:cSldViewPr snapToGrid="0">
      <p:cViewPr>
        <p:scale>
          <a:sx n="50" d="100"/>
          <a:sy n="50" d="100"/>
        </p:scale>
        <p:origin x="-2260" y="-9312"/>
      </p:cViewPr>
      <p:guideLst>
        <p:guide orient="horz" pos="12096"/>
        <p:guide pos="8640"/>
      </p:guideLst>
    </p:cSldViewPr>
  </p:slideViewPr>
  <p:notesTextViewPr>
    <p:cViewPr>
      <p:scale>
        <a:sx n="1" d="1"/>
        <a:sy n="1" d="1"/>
      </p:scale>
      <p:origin x="0" y="0"/>
    </p:cViewPr>
  </p:notesTextViewPr>
  <p:notesViewPr>
    <p:cSldViewPr snapToGrid="0">
      <p:cViewPr varScale="1">
        <p:scale>
          <a:sx n="48" d="100"/>
          <a:sy n="48" d="100"/>
        </p:scale>
        <p:origin x="2752" y="32"/>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52D45A-ACE7-4264-9FFF-D2EB82F7770E}" type="datetimeFigureOut">
              <a:rPr lang="en-IN" smtClean="0"/>
              <a:t>20-08-2026</a:t>
            </a:fld>
            <a:endParaRPr lang="en-IN"/>
          </a:p>
        </p:txBody>
      </p:sp>
      <p:sp>
        <p:nvSpPr>
          <p:cNvPr id="4" name="Slide Image Placeholder 3"/>
          <p:cNvSpPr>
            <a:spLocks noGrp="1" noRot="1" noChangeAspect="1"/>
          </p:cNvSpPr>
          <p:nvPr>
            <p:ph type="sldImg" idx="2"/>
          </p:nvPr>
        </p:nvSpPr>
        <p:spPr>
          <a:xfrm>
            <a:off x="2327275" y="1143000"/>
            <a:ext cx="220345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6202B-056A-4783-BA2C-A6DB07A4B8AD}" type="slidenum">
              <a:rPr lang="en-IN" smtClean="0"/>
              <a:t>‹#›</a:t>
            </a:fld>
            <a:endParaRPr lang="en-IN"/>
          </a:p>
        </p:txBody>
      </p:sp>
    </p:spTree>
    <p:extLst>
      <p:ext uri="{BB962C8B-B14F-4D97-AF65-F5344CB8AC3E}">
        <p14:creationId xmlns:p14="http://schemas.microsoft.com/office/powerpoint/2010/main" val="2013880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EB66202B-056A-4783-BA2C-A6DB07A4B8AD}" type="slidenum">
              <a:rPr lang="en-IN" smtClean="0"/>
              <a:t>1</a:t>
            </a:fld>
            <a:endParaRPr lang="en-IN"/>
          </a:p>
        </p:txBody>
      </p:sp>
    </p:spTree>
    <p:extLst>
      <p:ext uri="{BB962C8B-B14F-4D97-AF65-F5344CB8AC3E}">
        <p14:creationId xmlns:p14="http://schemas.microsoft.com/office/powerpoint/2010/main" val="912117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6285233"/>
            <a:ext cx="23317200" cy="13370560"/>
          </a:xfrm>
        </p:spPr>
        <p:txBody>
          <a:bodyPr anchor="b"/>
          <a:lstStyle>
            <a:lvl1pPr algn="ctr">
              <a:defRPr sz="18000"/>
            </a:lvl1pPr>
          </a:lstStyle>
          <a:p>
            <a:r>
              <a:rPr lang="en-US"/>
              <a:t>Click to edit Master title style</a:t>
            </a:r>
            <a:endParaRPr lang="en-US" dirty="0"/>
          </a:p>
        </p:txBody>
      </p:sp>
      <p:sp>
        <p:nvSpPr>
          <p:cNvPr id="3" name="Subtitle 2"/>
          <p:cNvSpPr>
            <a:spLocks noGrp="1"/>
          </p:cNvSpPr>
          <p:nvPr>
            <p:ph type="subTitle" idx="1"/>
          </p:nvPr>
        </p:nvSpPr>
        <p:spPr>
          <a:xfrm>
            <a:off x="3429000" y="20171413"/>
            <a:ext cx="20574000" cy="9272267"/>
          </a:xfrm>
        </p:spPr>
        <p:txBody>
          <a:bodyPr/>
          <a:lstStyle>
            <a:lvl1pPr marL="0" indent="0" algn="ctr">
              <a:buNone/>
              <a:defRPr sz="7200"/>
            </a:lvl1pPr>
            <a:lvl2pPr marL="1371600" indent="0" algn="ctr">
              <a:buNone/>
              <a:defRPr sz="6000"/>
            </a:lvl2pPr>
            <a:lvl3pPr marL="2743200" indent="0" algn="ctr">
              <a:buNone/>
              <a:defRPr sz="5400"/>
            </a:lvl3pPr>
            <a:lvl4pPr marL="4114800" indent="0" algn="ctr">
              <a:buNone/>
              <a:defRPr sz="4800"/>
            </a:lvl4pPr>
            <a:lvl5pPr marL="5486400" indent="0" algn="ctr">
              <a:buNone/>
              <a:defRPr sz="4800"/>
            </a:lvl5pPr>
            <a:lvl6pPr marL="6858000" indent="0" algn="ctr">
              <a:buNone/>
              <a:defRPr sz="4800"/>
            </a:lvl6pPr>
            <a:lvl7pPr marL="8229600" indent="0" algn="ctr">
              <a:buNone/>
              <a:defRPr sz="4800"/>
            </a:lvl7pPr>
            <a:lvl8pPr marL="9601200" indent="0" algn="ctr">
              <a:buNone/>
              <a:defRPr sz="4800"/>
            </a:lvl8pPr>
            <a:lvl9pPr marL="10972800" indent="0" algn="ctr">
              <a:buNone/>
              <a:defRPr sz="4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C4BFE31-8827-4904-B7FE-B1DFA0C797B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3B8AE2-1ED0-4F3E-9E80-E21B3CA44D62}" type="slidenum">
              <a:rPr lang="en-US" smtClean="0"/>
              <a:t>‹#›</a:t>
            </a:fld>
            <a:endParaRPr lang="en-US"/>
          </a:p>
        </p:txBody>
      </p:sp>
    </p:spTree>
    <p:extLst>
      <p:ext uri="{BB962C8B-B14F-4D97-AF65-F5344CB8AC3E}">
        <p14:creationId xmlns:p14="http://schemas.microsoft.com/office/powerpoint/2010/main" val="19791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4BFE31-8827-4904-B7FE-B1DFA0C797B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3B8AE2-1ED0-4F3E-9E80-E21B3CA44D62}" type="slidenum">
              <a:rPr lang="en-US" smtClean="0"/>
              <a:t>‹#›</a:t>
            </a:fld>
            <a:endParaRPr lang="en-US"/>
          </a:p>
        </p:txBody>
      </p:sp>
    </p:spTree>
    <p:extLst>
      <p:ext uri="{BB962C8B-B14F-4D97-AF65-F5344CB8AC3E}">
        <p14:creationId xmlns:p14="http://schemas.microsoft.com/office/powerpoint/2010/main" val="2734366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9631027" y="2044700"/>
            <a:ext cx="5915025" cy="3254629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885952" y="2044700"/>
            <a:ext cx="17402175" cy="325462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4BFE31-8827-4904-B7FE-B1DFA0C797B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3B8AE2-1ED0-4F3E-9E80-E21B3CA44D62}" type="slidenum">
              <a:rPr lang="en-US" smtClean="0"/>
              <a:t>‹#›</a:t>
            </a:fld>
            <a:endParaRPr lang="en-US"/>
          </a:p>
        </p:txBody>
      </p:sp>
    </p:spTree>
    <p:extLst>
      <p:ext uri="{BB962C8B-B14F-4D97-AF65-F5344CB8AC3E}">
        <p14:creationId xmlns:p14="http://schemas.microsoft.com/office/powerpoint/2010/main" val="2114571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4BFE31-8827-4904-B7FE-B1DFA0C797B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3B8AE2-1ED0-4F3E-9E80-E21B3CA44D62}" type="slidenum">
              <a:rPr lang="en-US" smtClean="0"/>
              <a:t>‹#›</a:t>
            </a:fld>
            <a:endParaRPr lang="en-US"/>
          </a:p>
        </p:txBody>
      </p:sp>
    </p:spTree>
    <p:extLst>
      <p:ext uri="{BB962C8B-B14F-4D97-AF65-F5344CB8AC3E}">
        <p14:creationId xmlns:p14="http://schemas.microsoft.com/office/powerpoint/2010/main" val="602345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71664" y="9574541"/>
            <a:ext cx="23660100" cy="15975327"/>
          </a:xfrm>
        </p:spPr>
        <p:txBody>
          <a:bodyPr anchor="b"/>
          <a:lstStyle>
            <a:lvl1pPr>
              <a:defRPr sz="18000"/>
            </a:lvl1pPr>
          </a:lstStyle>
          <a:p>
            <a:r>
              <a:rPr lang="en-US"/>
              <a:t>Click to edit Master title style</a:t>
            </a:r>
            <a:endParaRPr lang="en-US" dirty="0"/>
          </a:p>
        </p:txBody>
      </p:sp>
      <p:sp>
        <p:nvSpPr>
          <p:cNvPr id="3" name="Text Placeholder 2"/>
          <p:cNvSpPr>
            <a:spLocks noGrp="1"/>
          </p:cNvSpPr>
          <p:nvPr>
            <p:ph type="body" idx="1"/>
          </p:nvPr>
        </p:nvSpPr>
        <p:spPr>
          <a:xfrm>
            <a:off x="1871664" y="25701001"/>
            <a:ext cx="23660100" cy="8401047"/>
          </a:xfrm>
        </p:spPr>
        <p:txBody>
          <a:bodyPr/>
          <a:lstStyle>
            <a:lvl1pPr marL="0" indent="0">
              <a:buNone/>
              <a:defRPr sz="7200">
                <a:solidFill>
                  <a:schemeClr val="tx1"/>
                </a:solidFill>
              </a:defRPr>
            </a:lvl1pPr>
            <a:lvl2pPr marL="1371600" indent="0">
              <a:buNone/>
              <a:defRPr sz="6000">
                <a:solidFill>
                  <a:schemeClr val="tx1">
                    <a:tint val="75000"/>
                  </a:schemeClr>
                </a:solidFill>
              </a:defRPr>
            </a:lvl2pPr>
            <a:lvl3pPr marL="2743200" indent="0">
              <a:buNone/>
              <a:defRPr sz="5400">
                <a:solidFill>
                  <a:schemeClr val="tx1">
                    <a:tint val="75000"/>
                  </a:schemeClr>
                </a:solidFill>
              </a:defRPr>
            </a:lvl3pPr>
            <a:lvl4pPr marL="4114800" indent="0">
              <a:buNone/>
              <a:defRPr sz="4800">
                <a:solidFill>
                  <a:schemeClr val="tx1">
                    <a:tint val="75000"/>
                  </a:schemeClr>
                </a:solidFill>
              </a:defRPr>
            </a:lvl4pPr>
            <a:lvl5pPr marL="5486400" indent="0">
              <a:buNone/>
              <a:defRPr sz="4800">
                <a:solidFill>
                  <a:schemeClr val="tx1">
                    <a:tint val="75000"/>
                  </a:schemeClr>
                </a:solidFill>
              </a:defRPr>
            </a:lvl5pPr>
            <a:lvl6pPr marL="6858000" indent="0">
              <a:buNone/>
              <a:defRPr sz="4800">
                <a:solidFill>
                  <a:schemeClr val="tx1">
                    <a:tint val="75000"/>
                  </a:schemeClr>
                </a:solidFill>
              </a:defRPr>
            </a:lvl6pPr>
            <a:lvl7pPr marL="8229600" indent="0">
              <a:buNone/>
              <a:defRPr sz="4800">
                <a:solidFill>
                  <a:schemeClr val="tx1">
                    <a:tint val="75000"/>
                  </a:schemeClr>
                </a:solidFill>
              </a:defRPr>
            </a:lvl7pPr>
            <a:lvl8pPr marL="9601200" indent="0">
              <a:buNone/>
              <a:defRPr sz="4800">
                <a:solidFill>
                  <a:schemeClr val="tx1">
                    <a:tint val="75000"/>
                  </a:schemeClr>
                </a:solidFill>
              </a:defRPr>
            </a:lvl8pPr>
            <a:lvl9pPr marL="10972800" indent="0">
              <a:buNone/>
              <a:defRPr sz="4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4BFE31-8827-4904-B7FE-B1DFA0C797B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3B8AE2-1ED0-4F3E-9E80-E21B3CA44D62}" type="slidenum">
              <a:rPr lang="en-US" smtClean="0"/>
              <a:t>‹#›</a:t>
            </a:fld>
            <a:endParaRPr lang="en-US"/>
          </a:p>
        </p:txBody>
      </p:sp>
    </p:spTree>
    <p:extLst>
      <p:ext uri="{BB962C8B-B14F-4D97-AF65-F5344CB8AC3E}">
        <p14:creationId xmlns:p14="http://schemas.microsoft.com/office/powerpoint/2010/main" val="1804968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5950" y="10223500"/>
            <a:ext cx="11658600" cy="243674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3887450" y="10223500"/>
            <a:ext cx="11658600" cy="243674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C4BFE31-8827-4904-B7FE-B1DFA0C797B3}"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3B8AE2-1ED0-4F3E-9E80-E21B3CA44D62}" type="slidenum">
              <a:rPr lang="en-US" smtClean="0"/>
              <a:t>‹#›</a:t>
            </a:fld>
            <a:endParaRPr lang="en-US"/>
          </a:p>
        </p:txBody>
      </p:sp>
    </p:spTree>
    <p:extLst>
      <p:ext uri="{BB962C8B-B14F-4D97-AF65-F5344CB8AC3E}">
        <p14:creationId xmlns:p14="http://schemas.microsoft.com/office/powerpoint/2010/main" val="741751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89523" y="2044708"/>
            <a:ext cx="23660100" cy="742315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889526" y="9414513"/>
            <a:ext cx="11605020" cy="4613907"/>
          </a:xfrm>
        </p:spPr>
        <p:txBody>
          <a:bodyPr anchor="b"/>
          <a:lstStyle>
            <a:lvl1pPr marL="0" indent="0">
              <a:buNone/>
              <a:defRPr sz="7200" b="1"/>
            </a:lvl1pPr>
            <a:lvl2pPr marL="1371600" indent="0">
              <a:buNone/>
              <a:defRPr sz="6000" b="1"/>
            </a:lvl2pPr>
            <a:lvl3pPr marL="2743200" indent="0">
              <a:buNone/>
              <a:defRPr sz="5400" b="1"/>
            </a:lvl3pPr>
            <a:lvl4pPr marL="4114800" indent="0">
              <a:buNone/>
              <a:defRPr sz="4800" b="1"/>
            </a:lvl4pPr>
            <a:lvl5pPr marL="5486400" indent="0">
              <a:buNone/>
              <a:defRPr sz="4800" b="1"/>
            </a:lvl5pPr>
            <a:lvl6pPr marL="6858000" indent="0">
              <a:buNone/>
              <a:defRPr sz="4800" b="1"/>
            </a:lvl6pPr>
            <a:lvl7pPr marL="8229600" indent="0">
              <a:buNone/>
              <a:defRPr sz="4800" b="1"/>
            </a:lvl7pPr>
            <a:lvl8pPr marL="9601200" indent="0">
              <a:buNone/>
              <a:defRPr sz="4800" b="1"/>
            </a:lvl8pPr>
            <a:lvl9pPr marL="10972800" indent="0">
              <a:buNone/>
              <a:defRPr sz="4800" b="1"/>
            </a:lvl9pPr>
          </a:lstStyle>
          <a:p>
            <a:pPr lvl="0"/>
            <a:r>
              <a:rPr lang="en-US"/>
              <a:t>Click to edit Master text styles</a:t>
            </a:r>
          </a:p>
        </p:txBody>
      </p:sp>
      <p:sp>
        <p:nvSpPr>
          <p:cNvPr id="4" name="Content Placeholder 3"/>
          <p:cNvSpPr>
            <a:spLocks noGrp="1"/>
          </p:cNvSpPr>
          <p:nvPr>
            <p:ph sz="half" idx="2"/>
          </p:nvPr>
        </p:nvSpPr>
        <p:spPr>
          <a:xfrm>
            <a:off x="1889526" y="14028420"/>
            <a:ext cx="11605020" cy="20633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3887452" y="9414513"/>
            <a:ext cx="11662173" cy="4613907"/>
          </a:xfrm>
        </p:spPr>
        <p:txBody>
          <a:bodyPr anchor="b"/>
          <a:lstStyle>
            <a:lvl1pPr marL="0" indent="0">
              <a:buNone/>
              <a:defRPr sz="7200" b="1"/>
            </a:lvl1pPr>
            <a:lvl2pPr marL="1371600" indent="0">
              <a:buNone/>
              <a:defRPr sz="6000" b="1"/>
            </a:lvl2pPr>
            <a:lvl3pPr marL="2743200" indent="0">
              <a:buNone/>
              <a:defRPr sz="5400" b="1"/>
            </a:lvl3pPr>
            <a:lvl4pPr marL="4114800" indent="0">
              <a:buNone/>
              <a:defRPr sz="4800" b="1"/>
            </a:lvl4pPr>
            <a:lvl5pPr marL="5486400" indent="0">
              <a:buNone/>
              <a:defRPr sz="4800" b="1"/>
            </a:lvl5pPr>
            <a:lvl6pPr marL="6858000" indent="0">
              <a:buNone/>
              <a:defRPr sz="4800" b="1"/>
            </a:lvl6pPr>
            <a:lvl7pPr marL="8229600" indent="0">
              <a:buNone/>
              <a:defRPr sz="4800" b="1"/>
            </a:lvl7pPr>
            <a:lvl8pPr marL="9601200" indent="0">
              <a:buNone/>
              <a:defRPr sz="4800" b="1"/>
            </a:lvl8pPr>
            <a:lvl9pPr marL="10972800" indent="0">
              <a:buNone/>
              <a:defRPr sz="4800" b="1"/>
            </a:lvl9pPr>
          </a:lstStyle>
          <a:p>
            <a:pPr lvl="0"/>
            <a:r>
              <a:rPr lang="en-US"/>
              <a:t>Click to edit Master text styles</a:t>
            </a:r>
          </a:p>
        </p:txBody>
      </p:sp>
      <p:sp>
        <p:nvSpPr>
          <p:cNvPr id="6" name="Content Placeholder 5"/>
          <p:cNvSpPr>
            <a:spLocks noGrp="1"/>
          </p:cNvSpPr>
          <p:nvPr>
            <p:ph sz="quarter" idx="4"/>
          </p:nvPr>
        </p:nvSpPr>
        <p:spPr>
          <a:xfrm>
            <a:off x="13887452" y="14028420"/>
            <a:ext cx="11662173" cy="20633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4BFE31-8827-4904-B7FE-B1DFA0C797B3}" type="datetimeFigureOut">
              <a:rPr lang="en-US" smtClean="0"/>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3B8AE2-1ED0-4F3E-9E80-E21B3CA44D62}" type="slidenum">
              <a:rPr lang="en-US" smtClean="0"/>
              <a:t>‹#›</a:t>
            </a:fld>
            <a:endParaRPr lang="en-US"/>
          </a:p>
        </p:txBody>
      </p:sp>
    </p:spTree>
    <p:extLst>
      <p:ext uri="{BB962C8B-B14F-4D97-AF65-F5344CB8AC3E}">
        <p14:creationId xmlns:p14="http://schemas.microsoft.com/office/powerpoint/2010/main" val="3013380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C4BFE31-8827-4904-B7FE-B1DFA0C797B3}" type="datetimeFigureOut">
              <a:rPr lang="en-US" smtClean="0"/>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3B8AE2-1ED0-4F3E-9E80-E21B3CA44D62}" type="slidenum">
              <a:rPr lang="en-US" smtClean="0"/>
              <a:t>‹#›</a:t>
            </a:fld>
            <a:endParaRPr lang="en-US"/>
          </a:p>
        </p:txBody>
      </p:sp>
    </p:spTree>
    <p:extLst>
      <p:ext uri="{BB962C8B-B14F-4D97-AF65-F5344CB8AC3E}">
        <p14:creationId xmlns:p14="http://schemas.microsoft.com/office/powerpoint/2010/main" val="4034551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4BFE31-8827-4904-B7FE-B1DFA0C797B3}" type="datetimeFigureOut">
              <a:rPr lang="en-US" smtClean="0"/>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3B8AE2-1ED0-4F3E-9E80-E21B3CA44D62}" type="slidenum">
              <a:rPr lang="en-US" smtClean="0"/>
              <a:t>‹#›</a:t>
            </a:fld>
            <a:endParaRPr lang="en-US"/>
          </a:p>
        </p:txBody>
      </p:sp>
    </p:spTree>
    <p:extLst>
      <p:ext uri="{BB962C8B-B14F-4D97-AF65-F5344CB8AC3E}">
        <p14:creationId xmlns:p14="http://schemas.microsoft.com/office/powerpoint/2010/main" val="3493709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9523" y="2560320"/>
            <a:ext cx="8847534" cy="8961120"/>
          </a:xfrm>
        </p:spPr>
        <p:txBody>
          <a:bodyPr anchor="b"/>
          <a:lstStyle>
            <a:lvl1pPr>
              <a:defRPr sz="9600"/>
            </a:lvl1pPr>
          </a:lstStyle>
          <a:p>
            <a:r>
              <a:rPr lang="en-US"/>
              <a:t>Click to edit Master title style</a:t>
            </a:r>
            <a:endParaRPr lang="en-US" dirty="0"/>
          </a:p>
        </p:txBody>
      </p:sp>
      <p:sp>
        <p:nvSpPr>
          <p:cNvPr id="3" name="Content Placeholder 2"/>
          <p:cNvSpPr>
            <a:spLocks noGrp="1"/>
          </p:cNvSpPr>
          <p:nvPr>
            <p:ph idx="1"/>
          </p:nvPr>
        </p:nvSpPr>
        <p:spPr>
          <a:xfrm>
            <a:off x="11662173" y="5529588"/>
            <a:ext cx="13887450" cy="27292300"/>
          </a:xfrm>
        </p:spPr>
        <p:txBody>
          <a:bodyPr/>
          <a:lstStyle>
            <a:lvl1pPr>
              <a:defRPr sz="9600"/>
            </a:lvl1pPr>
            <a:lvl2pPr>
              <a:defRPr sz="8400"/>
            </a:lvl2pPr>
            <a:lvl3pPr>
              <a:defRPr sz="7200"/>
            </a:lvl3pPr>
            <a:lvl4pPr>
              <a:defRPr sz="6000"/>
            </a:lvl4pPr>
            <a:lvl5pPr>
              <a:defRPr sz="6000"/>
            </a:lvl5pPr>
            <a:lvl6pPr>
              <a:defRPr sz="6000"/>
            </a:lvl6pPr>
            <a:lvl7pPr>
              <a:defRPr sz="6000"/>
            </a:lvl7pPr>
            <a:lvl8pPr>
              <a:defRPr sz="6000"/>
            </a:lvl8pPr>
            <a:lvl9pPr>
              <a:defRPr sz="6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889523" y="11521440"/>
            <a:ext cx="8847534" cy="21344893"/>
          </a:xfrm>
        </p:spPr>
        <p:txBody>
          <a:bodyPr/>
          <a:lstStyle>
            <a:lvl1pPr marL="0" indent="0">
              <a:buNone/>
              <a:defRPr sz="4800"/>
            </a:lvl1pPr>
            <a:lvl2pPr marL="1371600" indent="0">
              <a:buNone/>
              <a:defRPr sz="4200"/>
            </a:lvl2pPr>
            <a:lvl3pPr marL="2743200" indent="0">
              <a:buNone/>
              <a:defRPr sz="3600"/>
            </a:lvl3pPr>
            <a:lvl4pPr marL="4114800" indent="0">
              <a:buNone/>
              <a:defRPr sz="3000"/>
            </a:lvl4pPr>
            <a:lvl5pPr marL="5486400" indent="0">
              <a:buNone/>
              <a:defRPr sz="3000"/>
            </a:lvl5pPr>
            <a:lvl6pPr marL="6858000" indent="0">
              <a:buNone/>
              <a:defRPr sz="3000"/>
            </a:lvl6pPr>
            <a:lvl7pPr marL="8229600" indent="0">
              <a:buNone/>
              <a:defRPr sz="3000"/>
            </a:lvl7pPr>
            <a:lvl8pPr marL="9601200" indent="0">
              <a:buNone/>
              <a:defRPr sz="3000"/>
            </a:lvl8pPr>
            <a:lvl9pPr marL="10972800" indent="0">
              <a:buNone/>
              <a:defRPr sz="3000"/>
            </a:lvl9pPr>
          </a:lstStyle>
          <a:p>
            <a:pPr lvl="0"/>
            <a:r>
              <a:rPr lang="en-US"/>
              <a:t>Click to edit Master text styles</a:t>
            </a:r>
          </a:p>
        </p:txBody>
      </p:sp>
      <p:sp>
        <p:nvSpPr>
          <p:cNvPr id="5" name="Date Placeholder 4"/>
          <p:cNvSpPr>
            <a:spLocks noGrp="1"/>
          </p:cNvSpPr>
          <p:nvPr>
            <p:ph type="dt" sz="half" idx="10"/>
          </p:nvPr>
        </p:nvSpPr>
        <p:spPr/>
        <p:txBody>
          <a:bodyPr/>
          <a:lstStyle/>
          <a:p>
            <a:fld id="{BC4BFE31-8827-4904-B7FE-B1DFA0C797B3}"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3B8AE2-1ED0-4F3E-9E80-E21B3CA44D62}" type="slidenum">
              <a:rPr lang="en-US" smtClean="0"/>
              <a:t>‹#›</a:t>
            </a:fld>
            <a:endParaRPr lang="en-US"/>
          </a:p>
        </p:txBody>
      </p:sp>
    </p:spTree>
    <p:extLst>
      <p:ext uri="{BB962C8B-B14F-4D97-AF65-F5344CB8AC3E}">
        <p14:creationId xmlns:p14="http://schemas.microsoft.com/office/powerpoint/2010/main" val="3339189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9523" y="2560320"/>
            <a:ext cx="8847534" cy="8961120"/>
          </a:xfrm>
        </p:spPr>
        <p:txBody>
          <a:bodyPr anchor="b"/>
          <a:lstStyle>
            <a:lvl1pPr>
              <a:defRPr sz="9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62173" y="5529588"/>
            <a:ext cx="13887450" cy="27292300"/>
          </a:xfrm>
        </p:spPr>
        <p:txBody>
          <a:bodyPr anchor="t"/>
          <a:lstStyle>
            <a:lvl1pPr marL="0" indent="0">
              <a:buNone/>
              <a:defRPr sz="9600"/>
            </a:lvl1pPr>
            <a:lvl2pPr marL="1371600" indent="0">
              <a:buNone/>
              <a:defRPr sz="8400"/>
            </a:lvl2pPr>
            <a:lvl3pPr marL="2743200" indent="0">
              <a:buNone/>
              <a:defRPr sz="7200"/>
            </a:lvl3pPr>
            <a:lvl4pPr marL="4114800" indent="0">
              <a:buNone/>
              <a:defRPr sz="6000"/>
            </a:lvl4pPr>
            <a:lvl5pPr marL="5486400" indent="0">
              <a:buNone/>
              <a:defRPr sz="6000"/>
            </a:lvl5pPr>
            <a:lvl6pPr marL="6858000" indent="0">
              <a:buNone/>
              <a:defRPr sz="6000"/>
            </a:lvl6pPr>
            <a:lvl7pPr marL="8229600" indent="0">
              <a:buNone/>
              <a:defRPr sz="6000"/>
            </a:lvl7pPr>
            <a:lvl8pPr marL="9601200" indent="0">
              <a:buNone/>
              <a:defRPr sz="6000"/>
            </a:lvl8pPr>
            <a:lvl9pPr marL="10972800" indent="0">
              <a:buNone/>
              <a:defRPr sz="6000"/>
            </a:lvl9pPr>
          </a:lstStyle>
          <a:p>
            <a:r>
              <a:rPr lang="en-US"/>
              <a:t>Click icon to add picture</a:t>
            </a:r>
            <a:endParaRPr lang="en-US" dirty="0"/>
          </a:p>
        </p:txBody>
      </p:sp>
      <p:sp>
        <p:nvSpPr>
          <p:cNvPr id="4" name="Text Placeholder 3"/>
          <p:cNvSpPr>
            <a:spLocks noGrp="1"/>
          </p:cNvSpPr>
          <p:nvPr>
            <p:ph type="body" sz="half" idx="2"/>
          </p:nvPr>
        </p:nvSpPr>
        <p:spPr>
          <a:xfrm>
            <a:off x="1889523" y="11521440"/>
            <a:ext cx="8847534" cy="21344893"/>
          </a:xfrm>
        </p:spPr>
        <p:txBody>
          <a:bodyPr/>
          <a:lstStyle>
            <a:lvl1pPr marL="0" indent="0">
              <a:buNone/>
              <a:defRPr sz="4800"/>
            </a:lvl1pPr>
            <a:lvl2pPr marL="1371600" indent="0">
              <a:buNone/>
              <a:defRPr sz="4200"/>
            </a:lvl2pPr>
            <a:lvl3pPr marL="2743200" indent="0">
              <a:buNone/>
              <a:defRPr sz="3600"/>
            </a:lvl3pPr>
            <a:lvl4pPr marL="4114800" indent="0">
              <a:buNone/>
              <a:defRPr sz="3000"/>
            </a:lvl4pPr>
            <a:lvl5pPr marL="5486400" indent="0">
              <a:buNone/>
              <a:defRPr sz="3000"/>
            </a:lvl5pPr>
            <a:lvl6pPr marL="6858000" indent="0">
              <a:buNone/>
              <a:defRPr sz="3000"/>
            </a:lvl6pPr>
            <a:lvl7pPr marL="8229600" indent="0">
              <a:buNone/>
              <a:defRPr sz="3000"/>
            </a:lvl7pPr>
            <a:lvl8pPr marL="9601200" indent="0">
              <a:buNone/>
              <a:defRPr sz="3000"/>
            </a:lvl8pPr>
            <a:lvl9pPr marL="10972800" indent="0">
              <a:buNone/>
              <a:defRPr sz="3000"/>
            </a:lvl9pPr>
          </a:lstStyle>
          <a:p>
            <a:pPr lvl="0"/>
            <a:r>
              <a:rPr lang="en-US"/>
              <a:t>Click to edit Master text styles</a:t>
            </a:r>
          </a:p>
        </p:txBody>
      </p:sp>
      <p:sp>
        <p:nvSpPr>
          <p:cNvPr id="5" name="Date Placeholder 4"/>
          <p:cNvSpPr>
            <a:spLocks noGrp="1"/>
          </p:cNvSpPr>
          <p:nvPr>
            <p:ph type="dt" sz="half" idx="10"/>
          </p:nvPr>
        </p:nvSpPr>
        <p:spPr/>
        <p:txBody>
          <a:bodyPr/>
          <a:lstStyle/>
          <a:p>
            <a:fld id="{BC4BFE31-8827-4904-B7FE-B1DFA0C797B3}"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3B8AE2-1ED0-4F3E-9E80-E21B3CA44D62}" type="slidenum">
              <a:rPr lang="en-US" smtClean="0"/>
              <a:t>‹#›</a:t>
            </a:fld>
            <a:endParaRPr lang="en-US"/>
          </a:p>
        </p:txBody>
      </p:sp>
    </p:spTree>
    <p:extLst>
      <p:ext uri="{BB962C8B-B14F-4D97-AF65-F5344CB8AC3E}">
        <p14:creationId xmlns:p14="http://schemas.microsoft.com/office/powerpoint/2010/main" val="2592024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85950" y="2044708"/>
            <a:ext cx="23660100" cy="742315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885950" y="10223500"/>
            <a:ext cx="23660100" cy="2436749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885950" y="35595568"/>
            <a:ext cx="6172200" cy="2044700"/>
          </a:xfrm>
          <a:prstGeom prst="rect">
            <a:avLst/>
          </a:prstGeom>
        </p:spPr>
        <p:txBody>
          <a:bodyPr vert="horz" lIns="91440" tIns="45720" rIns="91440" bIns="45720" rtlCol="0" anchor="ctr"/>
          <a:lstStyle>
            <a:lvl1pPr algn="l">
              <a:defRPr sz="3600">
                <a:solidFill>
                  <a:schemeClr val="tx1">
                    <a:tint val="75000"/>
                  </a:schemeClr>
                </a:solidFill>
              </a:defRPr>
            </a:lvl1pPr>
          </a:lstStyle>
          <a:p>
            <a:fld id="{BC4BFE31-8827-4904-B7FE-B1DFA0C797B3}" type="datetimeFigureOut">
              <a:rPr lang="en-US" smtClean="0"/>
              <a:t>8/20/2026</a:t>
            </a:fld>
            <a:endParaRPr lang="en-US"/>
          </a:p>
        </p:txBody>
      </p:sp>
      <p:sp>
        <p:nvSpPr>
          <p:cNvPr id="5" name="Footer Placeholder 4"/>
          <p:cNvSpPr>
            <a:spLocks noGrp="1"/>
          </p:cNvSpPr>
          <p:nvPr>
            <p:ph type="ftr" sz="quarter" idx="3"/>
          </p:nvPr>
        </p:nvSpPr>
        <p:spPr>
          <a:xfrm>
            <a:off x="9086850" y="35595568"/>
            <a:ext cx="9258300" cy="2044700"/>
          </a:xfrm>
          <a:prstGeom prst="rect">
            <a:avLst/>
          </a:prstGeom>
        </p:spPr>
        <p:txBody>
          <a:bodyPr vert="horz" lIns="91440" tIns="45720" rIns="91440" bIns="45720" rtlCol="0" anchor="ctr"/>
          <a:lstStyle>
            <a:lvl1pPr algn="ctr">
              <a:defRPr sz="3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9373850" y="35595568"/>
            <a:ext cx="6172200" cy="2044700"/>
          </a:xfrm>
          <a:prstGeom prst="rect">
            <a:avLst/>
          </a:prstGeom>
        </p:spPr>
        <p:txBody>
          <a:bodyPr vert="horz" lIns="91440" tIns="45720" rIns="91440" bIns="45720" rtlCol="0" anchor="ctr"/>
          <a:lstStyle>
            <a:lvl1pPr algn="r">
              <a:defRPr sz="3600">
                <a:solidFill>
                  <a:schemeClr val="tx1">
                    <a:tint val="75000"/>
                  </a:schemeClr>
                </a:solidFill>
              </a:defRPr>
            </a:lvl1pPr>
          </a:lstStyle>
          <a:p>
            <a:fld id="{2F3B8AE2-1ED0-4F3E-9E80-E21B3CA44D62}" type="slidenum">
              <a:rPr lang="en-US" smtClean="0"/>
              <a:t>‹#›</a:t>
            </a:fld>
            <a:endParaRPr lang="en-US"/>
          </a:p>
        </p:txBody>
      </p:sp>
    </p:spTree>
    <p:extLst>
      <p:ext uri="{BB962C8B-B14F-4D97-AF65-F5344CB8AC3E}">
        <p14:creationId xmlns:p14="http://schemas.microsoft.com/office/powerpoint/2010/main" val="22420411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743200" rtl="0" eaLnBrk="1" latinLnBrk="0" hangingPunct="1">
        <a:lnSpc>
          <a:spcPct val="90000"/>
        </a:lnSpc>
        <a:spcBef>
          <a:spcPct val="0"/>
        </a:spcBef>
        <a:buNone/>
        <a:defRPr sz="13200" kern="1200">
          <a:solidFill>
            <a:schemeClr val="tx1"/>
          </a:solidFill>
          <a:latin typeface="+mj-lt"/>
          <a:ea typeface="+mj-ea"/>
          <a:cs typeface="+mj-cs"/>
        </a:defRPr>
      </a:lvl1pPr>
    </p:titleStyle>
    <p:bodyStyle>
      <a:lvl1pPr marL="685800" indent="-685800" algn="l" defTabSz="2743200" rtl="0" eaLnBrk="1" latinLnBrk="0" hangingPunct="1">
        <a:lnSpc>
          <a:spcPct val="90000"/>
        </a:lnSpc>
        <a:spcBef>
          <a:spcPts val="3000"/>
        </a:spcBef>
        <a:buFont typeface="Arial" panose="020B0604020202020204" pitchFamily="34" charset="0"/>
        <a:buChar char="•"/>
        <a:defRPr sz="8400" kern="1200">
          <a:solidFill>
            <a:schemeClr val="tx1"/>
          </a:solidFill>
          <a:latin typeface="+mn-lt"/>
          <a:ea typeface="+mn-ea"/>
          <a:cs typeface="+mn-cs"/>
        </a:defRPr>
      </a:lvl1pPr>
      <a:lvl2pPr marL="2057400" indent="-685800" algn="l" defTabSz="2743200" rtl="0" eaLnBrk="1" latinLnBrk="0" hangingPunct="1">
        <a:lnSpc>
          <a:spcPct val="90000"/>
        </a:lnSpc>
        <a:spcBef>
          <a:spcPts val="1500"/>
        </a:spcBef>
        <a:buFont typeface="Arial" panose="020B0604020202020204" pitchFamily="34" charset="0"/>
        <a:buChar char="•"/>
        <a:defRPr sz="7200" kern="1200">
          <a:solidFill>
            <a:schemeClr val="tx1"/>
          </a:solidFill>
          <a:latin typeface="+mn-lt"/>
          <a:ea typeface="+mn-ea"/>
          <a:cs typeface="+mn-cs"/>
        </a:defRPr>
      </a:lvl2pPr>
      <a:lvl3pPr marL="3429000" indent="-685800" algn="l" defTabSz="2743200" rtl="0" eaLnBrk="1" latinLnBrk="0" hangingPunct="1">
        <a:lnSpc>
          <a:spcPct val="90000"/>
        </a:lnSpc>
        <a:spcBef>
          <a:spcPts val="1500"/>
        </a:spcBef>
        <a:buFont typeface="Arial" panose="020B0604020202020204" pitchFamily="34" charset="0"/>
        <a:buChar char="•"/>
        <a:defRPr sz="6000" kern="1200">
          <a:solidFill>
            <a:schemeClr val="tx1"/>
          </a:solidFill>
          <a:latin typeface="+mn-lt"/>
          <a:ea typeface="+mn-ea"/>
          <a:cs typeface="+mn-cs"/>
        </a:defRPr>
      </a:lvl3pPr>
      <a:lvl4pPr marL="4800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4pPr>
      <a:lvl5pPr marL="61722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5pPr>
      <a:lvl6pPr marL="75438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6pPr>
      <a:lvl7pPr marL="89154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7pPr>
      <a:lvl8pPr marL="102870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8pPr>
      <a:lvl9pPr marL="11658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9pPr>
    </p:bodyStyle>
    <p:otherStyle>
      <a:defPPr>
        <a:defRPr lang="en-US"/>
      </a:defPPr>
      <a:lvl1pPr marL="0" algn="l" defTabSz="2743200" rtl="0" eaLnBrk="1" latinLnBrk="0" hangingPunct="1">
        <a:defRPr sz="5400" kern="1200">
          <a:solidFill>
            <a:schemeClr val="tx1"/>
          </a:solidFill>
          <a:latin typeface="+mn-lt"/>
          <a:ea typeface="+mn-ea"/>
          <a:cs typeface="+mn-cs"/>
        </a:defRPr>
      </a:lvl1pPr>
      <a:lvl2pPr marL="1371600" algn="l" defTabSz="2743200" rtl="0" eaLnBrk="1" latinLnBrk="0" hangingPunct="1">
        <a:defRPr sz="5400" kern="1200">
          <a:solidFill>
            <a:schemeClr val="tx1"/>
          </a:solidFill>
          <a:latin typeface="+mn-lt"/>
          <a:ea typeface="+mn-ea"/>
          <a:cs typeface="+mn-cs"/>
        </a:defRPr>
      </a:lvl2pPr>
      <a:lvl3pPr marL="2743200" algn="l" defTabSz="2743200" rtl="0" eaLnBrk="1" latinLnBrk="0" hangingPunct="1">
        <a:defRPr sz="5400" kern="1200">
          <a:solidFill>
            <a:schemeClr val="tx1"/>
          </a:solidFill>
          <a:latin typeface="+mn-lt"/>
          <a:ea typeface="+mn-ea"/>
          <a:cs typeface="+mn-cs"/>
        </a:defRPr>
      </a:lvl3pPr>
      <a:lvl4pPr marL="4114800" algn="l" defTabSz="2743200" rtl="0" eaLnBrk="1" latinLnBrk="0" hangingPunct="1">
        <a:defRPr sz="5400" kern="1200">
          <a:solidFill>
            <a:schemeClr val="tx1"/>
          </a:solidFill>
          <a:latin typeface="+mn-lt"/>
          <a:ea typeface="+mn-ea"/>
          <a:cs typeface="+mn-cs"/>
        </a:defRPr>
      </a:lvl4pPr>
      <a:lvl5pPr marL="5486400" algn="l" defTabSz="2743200" rtl="0" eaLnBrk="1" latinLnBrk="0" hangingPunct="1">
        <a:defRPr sz="5400" kern="1200">
          <a:solidFill>
            <a:schemeClr val="tx1"/>
          </a:solidFill>
          <a:latin typeface="+mn-lt"/>
          <a:ea typeface="+mn-ea"/>
          <a:cs typeface="+mn-cs"/>
        </a:defRPr>
      </a:lvl5pPr>
      <a:lvl6pPr marL="6858000" algn="l" defTabSz="2743200" rtl="0" eaLnBrk="1" latinLnBrk="0" hangingPunct="1">
        <a:defRPr sz="5400" kern="1200">
          <a:solidFill>
            <a:schemeClr val="tx1"/>
          </a:solidFill>
          <a:latin typeface="+mn-lt"/>
          <a:ea typeface="+mn-ea"/>
          <a:cs typeface="+mn-cs"/>
        </a:defRPr>
      </a:lvl6pPr>
      <a:lvl7pPr marL="8229600" algn="l" defTabSz="2743200" rtl="0" eaLnBrk="1" latinLnBrk="0" hangingPunct="1">
        <a:defRPr sz="5400" kern="1200">
          <a:solidFill>
            <a:schemeClr val="tx1"/>
          </a:solidFill>
          <a:latin typeface="+mn-lt"/>
          <a:ea typeface="+mn-ea"/>
          <a:cs typeface="+mn-cs"/>
        </a:defRPr>
      </a:lvl7pPr>
      <a:lvl8pPr marL="9601200" algn="l" defTabSz="2743200" rtl="0" eaLnBrk="1" latinLnBrk="0" hangingPunct="1">
        <a:defRPr sz="5400" kern="1200">
          <a:solidFill>
            <a:schemeClr val="tx1"/>
          </a:solidFill>
          <a:latin typeface="+mn-lt"/>
          <a:ea typeface="+mn-ea"/>
          <a:cs typeface="+mn-cs"/>
        </a:defRPr>
      </a:lvl8pPr>
      <a:lvl9pPr marL="10972800" algn="l" defTabSz="2743200" rtl="0" eaLnBrk="1" latinLnBrk="0" hangingPunct="1">
        <a:defRPr sz="5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710746" y="7797800"/>
            <a:ext cx="26105304" cy="4467395"/>
          </a:xfrm>
          <a:solidFill>
            <a:schemeClr val="bg1"/>
          </a:solidFill>
          <a:ln w="76200">
            <a:solidFill>
              <a:schemeClr val="accent1">
                <a:lumMod val="75000"/>
              </a:schemeClr>
            </a:solidFill>
          </a:ln>
          <a:effectLst/>
        </p:spPr>
        <p:txBody>
          <a:bodyPr anchor="ctr">
            <a:normAutofit fontScale="47500" lnSpcReduction="20000"/>
          </a:bodyPr>
          <a:lstStyle/>
          <a:p>
            <a:pPr marL="0" indent="0" algn="ctr">
              <a:buNone/>
            </a:pPr>
            <a:r>
              <a:rPr lang="en-US" sz="11400" b="1" dirty="0"/>
              <a:t>ABSTRACT</a:t>
            </a:r>
          </a:p>
          <a:p>
            <a:pPr marL="0" indent="0" algn="just">
              <a:buNone/>
            </a:pPr>
            <a:r>
              <a:rPr lang="en-IN" sz="7600" dirty="0"/>
              <a:t>The poster presentation template is meant as a guide for what a poster presentation should look like for the International Conference on Sustainable Design, Engineering, Architecture and Applied Sciences (ZHCON-2026). The abstract should provide a concise overview of the research, highlighting the background, objectives, methodology, key findings, and major conclusions. It should clearly highlight the novelty, significance of the study and stimulate discussion at the conference. A structured abstract makes it easy for readers to understand the purpose, method and results of the research, and helps to introduce the reader to the poster presentation. In this version, the text in the placeholders is tailored to the purpose of writing a conference poster template, and not used in a generic way.</a:t>
            </a:r>
          </a:p>
          <a:p>
            <a:pPr marL="0" indent="0" algn="just">
              <a:buNone/>
            </a:pPr>
            <a:r>
              <a:rPr lang="en-IN" sz="7600" i="1" dirty="0"/>
              <a:t>Keywords:</a:t>
            </a:r>
            <a:endParaRPr lang="en-US" sz="7600" i="1" dirty="0"/>
          </a:p>
        </p:txBody>
      </p:sp>
      <p:sp>
        <p:nvSpPr>
          <p:cNvPr id="2" name="Rectangle 1">
            <a:extLst>
              <a:ext uri="{FF2B5EF4-FFF2-40B4-BE49-F238E27FC236}">
                <a16:creationId xmlns:a16="http://schemas.microsoft.com/office/drawing/2014/main" id="{FAC4C2B3-4C36-AE00-21AB-FE4AEF5A39CD}"/>
              </a:ext>
            </a:extLst>
          </p:cNvPr>
          <p:cNvSpPr/>
          <p:nvPr/>
        </p:nvSpPr>
        <p:spPr>
          <a:xfrm>
            <a:off x="177800" y="177800"/>
            <a:ext cx="27076400" cy="38011100"/>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 </a:t>
            </a:r>
          </a:p>
        </p:txBody>
      </p:sp>
      <p:sp>
        <p:nvSpPr>
          <p:cNvPr id="64" name="Text Placeholder 4">
            <a:extLst>
              <a:ext uri="{FF2B5EF4-FFF2-40B4-BE49-F238E27FC236}">
                <a16:creationId xmlns:a16="http://schemas.microsoft.com/office/drawing/2014/main" id="{76177148-89EA-B05C-EEED-F739E2F9A41F}"/>
              </a:ext>
            </a:extLst>
          </p:cNvPr>
          <p:cNvSpPr txBox="1">
            <a:spLocks/>
          </p:cNvSpPr>
          <p:nvPr/>
        </p:nvSpPr>
        <p:spPr>
          <a:xfrm>
            <a:off x="710746" y="12981156"/>
            <a:ext cx="12575948" cy="8223879"/>
          </a:xfrm>
          <a:prstGeom prst="rect">
            <a:avLst/>
          </a:prstGeom>
          <a:solidFill>
            <a:schemeClr val="bg1"/>
          </a:solidFill>
          <a:ln w="76200">
            <a:solidFill>
              <a:schemeClr val="accent1">
                <a:lumMod val="75000"/>
              </a:schemeClr>
            </a:solidFill>
          </a:ln>
          <a:effectLst/>
        </p:spPr>
        <p:txBody>
          <a:bodyPr vert="horz" lIns="91440" tIns="45720" rIns="91440" bIns="45720" rtlCol="0" anchor="t">
            <a:normAutofit/>
          </a:bodyPr>
          <a:lstStyle>
            <a:lvl1pPr marL="685800" indent="-685800" algn="l" defTabSz="2743200" rtl="0" eaLnBrk="1" latinLnBrk="0" hangingPunct="1">
              <a:lnSpc>
                <a:spcPct val="90000"/>
              </a:lnSpc>
              <a:spcBef>
                <a:spcPts val="3000"/>
              </a:spcBef>
              <a:buFont typeface="Arial" panose="020B0604020202020204" pitchFamily="34" charset="0"/>
              <a:buChar char="•"/>
              <a:defRPr sz="8400" kern="1200">
                <a:solidFill>
                  <a:schemeClr val="tx1"/>
                </a:solidFill>
                <a:latin typeface="+mn-lt"/>
                <a:ea typeface="+mn-ea"/>
                <a:cs typeface="+mn-cs"/>
              </a:defRPr>
            </a:lvl1pPr>
            <a:lvl2pPr marL="2057400" indent="-685800" algn="l" defTabSz="2743200" rtl="0" eaLnBrk="1" latinLnBrk="0" hangingPunct="1">
              <a:lnSpc>
                <a:spcPct val="90000"/>
              </a:lnSpc>
              <a:spcBef>
                <a:spcPts val="1500"/>
              </a:spcBef>
              <a:buFont typeface="Arial" panose="020B0604020202020204" pitchFamily="34" charset="0"/>
              <a:buChar char="•"/>
              <a:defRPr sz="7200" kern="1200">
                <a:solidFill>
                  <a:schemeClr val="tx1"/>
                </a:solidFill>
                <a:latin typeface="+mn-lt"/>
                <a:ea typeface="+mn-ea"/>
                <a:cs typeface="+mn-cs"/>
              </a:defRPr>
            </a:lvl2pPr>
            <a:lvl3pPr marL="3429000" indent="-685800" algn="l" defTabSz="2743200" rtl="0" eaLnBrk="1" latinLnBrk="0" hangingPunct="1">
              <a:lnSpc>
                <a:spcPct val="90000"/>
              </a:lnSpc>
              <a:spcBef>
                <a:spcPts val="1500"/>
              </a:spcBef>
              <a:buFont typeface="Arial" panose="020B0604020202020204" pitchFamily="34" charset="0"/>
              <a:buChar char="•"/>
              <a:defRPr sz="6000" kern="1200">
                <a:solidFill>
                  <a:schemeClr val="tx1"/>
                </a:solidFill>
                <a:latin typeface="+mn-lt"/>
                <a:ea typeface="+mn-ea"/>
                <a:cs typeface="+mn-cs"/>
              </a:defRPr>
            </a:lvl3pPr>
            <a:lvl4pPr marL="4800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4pPr>
            <a:lvl5pPr marL="61722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5pPr>
            <a:lvl6pPr marL="75438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6pPr>
            <a:lvl7pPr marL="89154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7pPr>
            <a:lvl8pPr marL="102870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8pPr>
            <a:lvl9pPr marL="11658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9pPr>
          </a:lstStyle>
          <a:p>
            <a:pPr marL="0" indent="0" algn="ctr">
              <a:buNone/>
            </a:pPr>
            <a:endParaRPr lang="en-US" sz="6600" dirty="0"/>
          </a:p>
          <a:p>
            <a:pPr marL="0" indent="0" algn="just">
              <a:buNone/>
            </a:pPr>
            <a:endParaRPr lang="en-IN" sz="3600" dirty="0"/>
          </a:p>
          <a:p>
            <a:pPr marL="0" indent="0" algn="just">
              <a:buNone/>
            </a:pPr>
            <a:r>
              <a:rPr lang="en-IN" sz="3600" dirty="0"/>
              <a:t>The introduction should set the context for the research by stating the research problem, its importance and the existing knowledge base in the field. It needs to be clear why the research was undertaken, what the gap is that is being filled and clearly state the objectives or research questions. Be brief and informative, giving the readers enough background so they can see how important the work is.</a:t>
            </a:r>
            <a:endParaRPr lang="en-US" sz="3600" dirty="0"/>
          </a:p>
          <a:p>
            <a:pPr marL="0" indent="0" algn="ctr">
              <a:buNone/>
            </a:pPr>
            <a:endParaRPr lang="en-US" sz="6600" dirty="0"/>
          </a:p>
        </p:txBody>
      </p:sp>
      <p:sp>
        <p:nvSpPr>
          <p:cNvPr id="76" name="Scroll: Horizontal 75">
            <a:extLst>
              <a:ext uri="{FF2B5EF4-FFF2-40B4-BE49-F238E27FC236}">
                <a16:creationId xmlns:a16="http://schemas.microsoft.com/office/drawing/2014/main" id="{4C0E6D0F-CABC-A2DC-FA67-D7979D482804}"/>
              </a:ext>
            </a:extLst>
          </p:cNvPr>
          <p:cNvSpPr/>
          <p:nvPr/>
        </p:nvSpPr>
        <p:spPr>
          <a:xfrm>
            <a:off x="663348" y="4289229"/>
            <a:ext cx="26105304" cy="3212538"/>
          </a:xfrm>
          <a:prstGeom prst="horizontalScroll">
            <a:avLst/>
          </a:prstGeom>
          <a:solidFill>
            <a:schemeClr val="accent1">
              <a:lumMod val="20000"/>
              <a:lumOff val="80000"/>
            </a:schemeClr>
          </a:solidFill>
          <a:ln w="762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IN" sz="4800" dirty="0">
              <a:solidFill>
                <a:schemeClr val="tx1"/>
              </a:solidFill>
            </a:endParaRPr>
          </a:p>
        </p:txBody>
      </p:sp>
      <p:sp>
        <p:nvSpPr>
          <p:cNvPr id="78" name="Rectangle 77">
            <a:extLst>
              <a:ext uri="{FF2B5EF4-FFF2-40B4-BE49-F238E27FC236}">
                <a16:creationId xmlns:a16="http://schemas.microsoft.com/office/drawing/2014/main" id="{352D2B17-8D25-DDB1-3131-AA0D9E037383}"/>
              </a:ext>
            </a:extLst>
          </p:cNvPr>
          <p:cNvSpPr/>
          <p:nvPr/>
        </p:nvSpPr>
        <p:spPr>
          <a:xfrm>
            <a:off x="710746" y="12942822"/>
            <a:ext cx="12575948" cy="1598191"/>
          </a:xfrm>
          <a:prstGeom prst="rect">
            <a:avLst/>
          </a:prstGeom>
          <a:solidFill>
            <a:schemeClr val="accent1">
              <a:lumMod val="20000"/>
              <a:lumOff val="80000"/>
            </a:schemeClr>
          </a:solidFill>
          <a:ln w="7620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5400" b="1" dirty="0"/>
              <a:t>INTRODUCTION</a:t>
            </a:r>
          </a:p>
        </p:txBody>
      </p:sp>
      <p:sp>
        <p:nvSpPr>
          <p:cNvPr id="80" name="Text Placeholder 4">
            <a:extLst>
              <a:ext uri="{FF2B5EF4-FFF2-40B4-BE49-F238E27FC236}">
                <a16:creationId xmlns:a16="http://schemas.microsoft.com/office/drawing/2014/main" id="{79001F61-894F-A275-5545-04AEA18FB766}"/>
              </a:ext>
            </a:extLst>
          </p:cNvPr>
          <p:cNvSpPr txBox="1">
            <a:spLocks/>
          </p:cNvSpPr>
          <p:nvPr/>
        </p:nvSpPr>
        <p:spPr>
          <a:xfrm>
            <a:off x="710746" y="21933440"/>
            <a:ext cx="12575948" cy="12576111"/>
          </a:xfrm>
          <a:prstGeom prst="rect">
            <a:avLst/>
          </a:prstGeom>
          <a:solidFill>
            <a:schemeClr val="bg1"/>
          </a:solidFill>
          <a:ln w="76200">
            <a:solidFill>
              <a:schemeClr val="accent1">
                <a:lumMod val="75000"/>
              </a:schemeClr>
            </a:solidFill>
          </a:ln>
          <a:effectLst/>
        </p:spPr>
        <p:txBody>
          <a:bodyPr vert="horz" lIns="91440" tIns="45720" rIns="91440" bIns="45720" rtlCol="0" anchor="t">
            <a:normAutofit/>
          </a:bodyPr>
          <a:lstStyle>
            <a:lvl1pPr marL="685800" indent="-685800" algn="l" defTabSz="2743200" rtl="0" eaLnBrk="1" latinLnBrk="0" hangingPunct="1">
              <a:lnSpc>
                <a:spcPct val="90000"/>
              </a:lnSpc>
              <a:spcBef>
                <a:spcPts val="3000"/>
              </a:spcBef>
              <a:buFont typeface="Arial" panose="020B0604020202020204" pitchFamily="34" charset="0"/>
              <a:buChar char="•"/>
              <a:defRPr sz="8400" kern="1200">
                <a:solidFill>
                  <a:schemeClr val="tx1"/>
                </a:solidFill>
                <a:latin typeface="+mn-lt"/>
                <a:ea typeface="+mn-ea"/>
                <a:cs typeface="+mn-cs"/>
              </a:defRPr>
            </a:lvl1pPr>
            <a:lvl2pPr marL="2057400" indent="-685800" algn="l" defTabSz="2743200" rtl="0" eaLnBrk="1" latinLnBrk="0" hangingPunct="1">
              <a:lnSpc>
                <a:spcPct val="90000"/>
              </a:lnSpc>
              <a:spcBef>
                <a:spcPts val="1500"/>
              </a:spcBef>
              <a:buFont typeface="Arial" panose="020B0604020202020204" pitchFamily="34" charset="0"/>
              <a:buChar char="•"/>
              <a:defRPr sz="7200" kern="1200">
                <a:solidFill>
                  <a:schemeClr val="tx1"/>
                </a:solidFill>
                <a:latin typeface="+mn-lt"/>
                <a:ea typeface="+mn-ea"/>
                <a:cs typeface="+mn-cs"/>
              </a:defRPr>
            </a:lvl2pPr>
            <a:lvl3pPr marL="3429000" indent="-685800" algn="l" defTabSz="2743200" rtl="0" eaLnBrk="1" latinLnBrk="0" hangingPunct="1">
              <a:lnSpc>
                <a:spcPct val="90000"/>
              </a:lnSpc>
              <a:spcBef>
                <a:spcPts val="1500"/>
              </a:spcBef>
              <a:buFont typeface="Arial" panose="020B0604020202020204" pitchFamily="34" charset="0"/>
              <a:buChar char="•"/>
              <a:defRPr sz="6000" kern="1200">
                <a:solidFill>
                  <a:schemeClr val="tx1"/>
                </a:solidFill>
                <a:latin typeface="+mn-lt"/>
                <a:ea typeface="+mn-ea"/>
                <a:cs typeface="+mn-cs"/>
              </a:defRPr>
            </a:lvl3pPr>
            <a:lvl4pPr marL="4800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4pPr>
            <a:lvl5pPr marL="61722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5pPr>
            <a:lvl6pPr marL="75438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6pPr>
            <a:lvl7pPr marL="89154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7pPr>
            <a:lvl8pPr marL="102870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8pPr>
            <a:lvl9pPr marL="11658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9pPr>
          </a:lstStyle>
          <a:p>
            <a:pPr marL="0" indent="0" algn="just">
              <a:buNone/>
            </a:pPr>
            <a:endParaRPr lang="en-US" sz="4000" dirty="0"/>
          </a:p>
          <a:p>
            <a:pPr marL="0" indent="0" algn="just">
              <a:buNone/>
            </a:pPr>
            <a:endParaRPr lang="en-US" sz="4000" dirty="0"/>
          </a:p>
          <a:p>
            <a:pPr marL="0" indent="0" algn="just">
              <a:buNone/>
            </a:pPr>
            <a:r>
              <a:rPr lang="en-IN" sz="4000" dirty="0"/>
              <a:t>The methodology should outline research without any technical jargon so that readers can follow the research without needing to read the entire article. Explain experimental design, materials, method, analysis, or computation in a logical and concise way. Use flowcharts, diagrams, photographs, or schematic drawings to improve clarity and to communicate the research process, where possible. Make sure to cover the following points: </a:t>
            </a:r>
          </a:p>
          <a:p>
            <a:pPr algn="just"/>
            <a:r>
              <a:rPr lang="en-IN" sz="4000" dirty="0"/>
              <a:t>Describe the research approach or process. </a:t>
            </a:r>
          </a:p>
          <a:p>
            <a:pPr algn="just"/>
            <a:r>
              <a:rPr lang="en-IN" sz="4000" dirty="0"/>
              <a:t>Describe briefly materials, equipment, or software used. </a:t>
            </a:r>
          </a:p>
          <a:p>
            <a:pPr algn="just"/>
            <a:r>
              <a:rPr lang="en-IN" sz="4000" dirty="0"/>
              <a:t>Describe experimental or analytical procedures. </a:t>
            </a:r>
          </a:p>
          <a:p>
            <a:pPr algn="just"/>
            <a:r>
              <a:rPr lang="en-IN" sz="4000" dirty="0"/>
              <a:t>Use flowcharts, diagrams or figures to illustrate the method. </a:t>
            </a:r>
          </a:p>
          <a:p>
            <a:pPr algn="just"/>
            <a:r>
              <a:rPr lang="en-IN" sz="4000" dirty="0"/>
              <a:t>Make sure content is brief, cohesive, and clear.</a:t>
            </a:r>
            <a:endParaRPr lang="en-US" sz="4000" dirty="0"/>
          </a:p>
        </p:txBody>
      </p:sp>
      <p:sp>
        <p:nvSpPr>
          <p:cNvPr id="82" name="Rectangle 81">
            <a:extLst>
              <a:ext uri="{FF2B5EF4-FFF2-40B4-BE49-F238E27FC236}">
                <a16:creationId xmlns:a16="http://schemas.microsoft.com/office/drawing/2014/main" id="{1D0F525A-4B31-7E98-2E4E-64FDF3E8914C}"/>
              </a:ext>
            </a:extLst>
          </p:cNvPr>
          <p:cNvSpPr/>
          <p:nvPr/>
        </p:nvSpPr>
        <p:spPr>
          <a:xfrm>
            <a:off x="710746" y="21920996"/>
            <a:ext cx="12575948" cy="1611441"/>
          </a:xfrm>
          <a:prstGeom prst="rect">
            <a:avLst/>
          </a:prstGeom>
          <a:solidFill>
            <a:schemeClr val="accent1">
              <a:lumMod val="20000"/>
              <a:lumOff val="80000"/>
            </a:schemeClr>
          </a:solidFill>
          <a:ln w="7620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5400" b="1" dirty="0"/>
              <a:t>METHODOLOGY</a:t>
            </a:r>
          </a:p>
        </p:txBody>
      </p:sp>
      <p:sp>
        <p:nvSpPr>
          <p:cNvPr id="84" name="Text Placeholder 4">
            <a:extLst>
              <a:ext uri="{FF2B5EF4-FFF2-40B4-BE49-F238E27FC236}">
                <a16:creationId xmlns:a16="http://schemas.microsoft.com/office/drawing/2014/main" id="{2D25977D-4B71-CBF3-E406-38097B0BE3C8}"/>
              </a:ext>
            </a:extLst>
          </p:cNvPr>
          <p:cNvSpPr txBox="1">
            <a:spLocks/>
          </p:cNvSpPr>
          <p:nvPr/>
        </p:nvSpPr>
        <p:spPr>
          <a:xfrm>
            <a:off x="14192704" y="12981156"/>
            <a:ext cx="12575948" cy="10528154"/>
          </a:xfrm>
          <a:prstGeom prst="rect">
            <a:avLst/>
          </a:prstGeom>
          <a:solidFill>
            <a:schemeClr val="bg1"/>
          </a:solidFill>
          <a:ln w="76200">
            <a:solidFill>
              <a:schemeClr val="accent1">
                <a:lumMod val="75000"/>
              </a:schemeClr>
            </a:solidFill>
          </a:ln>
          <a:effectLst/>
        </p:spPr>
        <p:txBody>
          <a:bodyPr vert="horz" lIns="91440" tIns="45720" rIns="91440" bIns="45720" rtlCol="0" anchor="t">
            <a:noAutofit/>
          </a:bodyPr>
          <a:lstStyle>
            <a:lvl1pPr marL="685800" indent="-685800" algn="l" defTabSz="2743200" rtl="0" eaLnBrk="1" latinLnBrk="0" hangingPunct="1">
              <a:lnSpc>
                <a:spcPct val="90000"/>
              </a:lnSpc>
              <a:spcBef>
                <a:spcPts val="3000"/>
              </a:spcBef>
              <a:buFont typeface="Arial" panose="020B0604020202020204" pitchFamily="34" charset="0"/>
              <a:buChar char="•"/>
              <a:defRPr sz="8400" kern="1200">
                <a:solidFill>
                  <a:schemeClr val="tx1"/>
                </a:solidFill>
                <a:latin typeface="+mn-lt"/>
                <a:ea typeface="+mn-ea"/>
                <a:cs typeface="+mn-cs"/>
              </a:defRPr>
            </a:lvl1pPr>
            <a:lvl2pPr marL="2057400" indent="-685800" algn="l" defTabSz="2743200" rtl="0" eaLnBrk="1" latinLnBrk="0" hangingPunct="1">
              <a:lnSpc>
                <a:spcPct val="90000"/>
              </a:lnSpc>
              <a:spcBef>
                <a:spcPts val="1500"/>
              </a:spcBef>
              <a:buFont typeface="Arial" panose="020B0604020202020204" pitchFamily="34" charset="0"/>
              <a:buChar char="•"/>
              <a:defRPr sz="7200" kern="1200">
                <a:solidFill>
                  <a:schemeClr val="tx1"/>
                </a:solidFill>
                <a:latin typeface="+mn-lt"/>
                <a:ea typeface="+mn-ea"/>
                <a:cs typeface="+mn-cs"/>
              </a:defRPr>
            </a:lvl2pPr>
            <a:lvl3pPr marL="3429000" indent="-685800" algn="l" defTabSz="2743200" rtl="0" eaLnBrk="1" latinLnBrk="0" hangingPunct="1">
              <a:lnSpc>
                <a:spcPct val="90000"/>
              </a:lnSpc>
              <a:spcBef>
                <a:spcPts val="1500"/>
              </a:spcBef>
              <a:buFont typeface="Arial" panose="020B0604020202020204" pitchFamily="34" charset="0"/>
              <a:buChar char="•"/>
              <a:defRPr sz="6000" kern="1200">
                <a:solidFill>
                  <a:schemeClr val="tx1"/>
                </a:solidFill>
                <a:latin typeface="+mn-lt"/>
                <a:ea typeface="+mn-ea"/>
                <a:cs typeface="+mn-cs"/>
              </a:defRPr>
            </a:lvl3pPr>
            <a:lvl4pPr marL="4800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4pPr>
            <a:lvl5pPr marL="61722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5pPr>
            <a:lvl6pPr marL="75438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6pPr>
            <a:lvl7pPr marL="89154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7pPr>
            <a:lvl8pPr marL="102870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8pPr>
            <a:lvl9pPr marL="11658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9pPr>
          </a:lstStyle>
          <a:p>
            <a:pPr marL="0" indent="0" algn="ctr">
              <a:buNone/>
            </a:pPr>
            <a:endParaRPr lang="en-US" sz="4000" dirty="0"/>
          </a:p>
          <a:p>
            <a:pPr marL="0" indent="0" algn="ctr">
              <a:buNone/>
            </a:pPr>
            <a:endParaRPr lang="en-US" sz="4000" dirty="0"/>
          </a:p>
          <a:p>
            <a:pPr marL="0" indent="0" algn="just">
              <a:buNone/>
            </a:pPr>
            <a:r>
              <a:rPr lang="en-IN" sz="4000" dirty="0"/>
              <a:t>Summarize the research findings in figures, graphs, photographs, charts or tables, whenever possible. Highlight the key points and avoid overloading with data. All figures and tables need to have a descriptive title. Results presented in a visually organized format enable readers to easily interpret results and appreciate the importance of the research. </a:t>
            </a:r>
          </a:p>
          <a:p>
            <a:pPr marL="0" indent="0" algn="just">
              <a:buNone/>
            </a:pPr>
            <a:r>
              <a:rPr lang="en-IN" sz="4000" dirty="0"/>
              <a:t>Interpret the results by explaining their meaning and connecting them to the research questions. Summarize the results, if applicable, by comparing them with results from earlier studies; emphasize new aspects or applications of the study. Give a few brief references to any limitations if there are any, and indicate some possible directions for further research if they are available. This section should show the contribution of the study to science.</a:t>
            </a:r>
            <a:endParaRPr lang="en-US" sz="4000" dirty="0"/>
          </a:p>
        </p:txBody>
      </p:sp>
      <p:sp>
        <p:nvSpPr>
          <p:cNvPr id="86" name="Rectangle 85">
            <a:extLst>
              <a:ext uri="{FF2B5EF4-FFF2-40B4-BE49-F238E27FC236}">
                <a16:creationId xmlns:a16="http://schemas.microsoft.com/office/drawing/2014/main" id="{3BADCAFF-E4D7-FB84-8351-F5AE99E712C0}"/>
              </a:ext>
            </a:extLst>
          </p:cNvPr>
          <p:cNvSpPr/>
          <p:nvPr/>
        </p:nvSpPr>
        <p:spPr>
          <a:xfrm>
            <a:off x="14192704" y="12981156"/>
            <a:ext cx="12575948" cy="1472263"/>
          </a:xfrm>
          <a:prstGeom prst="rect">
            <a:avLst/>
          </a:prstGeom>
          <a:solidFill>
            <a:schemeClr val="accent1">
              <a:lumMod val="20000"/>
              <a:lumOff val="80000"/>
            </a:schemeClr>
          </a:solidFill>
          <a:ln w="7620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5400" b="1"/>
              <a:t>RESULTS </a:t>
            </a:r>
            <a:r>
              <a:rPr lang="en-IN" sz="5400" b="1" dirty="0"/>
              <a:t>&amp; DISCUSSIONS </a:t>
            </a:r>
          </a:p>
        </p:txBody>
      </p:sp>
      <p:sp>
        <p:nvSpPr>
          <p:cNvPr id="88" name="Text Placeholder 4">
            <a:extLst>
              <a:ext uri="{FF2B5EF4-FFF2-40B4-BE49-F238E27FC236}">
                <a16:creationId xmlns:a16="http://schemas.microsoft.com/office/drawing/2014/main" id="{8E86D5F8-59C5-13A7-9F0D-575A05F022CD}"/>
              </a:ext>
            </a:extLst>
          </p:cNvPr>
          <p:cNvSpPr txBox="1">
            <a:spLocks/>
          </p:cNvSpPr>
          <p:nvPr/>
        </p:nvSpPr>
        <p:spPr>
          <a:xfrm>
            <a:off x="14192704" y="24099343"/>
            <a:ext cx="12575948" cy="6124831"/>
          </a:xfrm>
          <a:prstGeom prst="rect">
            <a:avLst/>
          </a:prstGeom>
          <a:solidFill>
            <a:schemeClr val="bg1"/>
          </a:solidFill>
          <a:ln w="76200">
            <a:solidFill>
              <a:schemeClr val="accent1">
                <a:lumMod val="75000"/>
              </a:schemeClr>
            </a:solidFill>
          </a:ln>
          <a:effectLst/>
        </p:spPr>
        <p:txBody>
          <a:bodyPr vert="horz" lIns="91440" tIns="45720" rIns="91440" bIns="45720" rtlCol="0" anchor="t">
            <a:normAutofit fontScale="55000" lnSpcReduction="20000"/>
          </a:bodyPr>
          <a:lstStyle>
            <a:lvl1pPr marL="685800" indent="-685800" algn="l" defTabSz="2743200" rtl="0" eaLnBrk="1" latinLnBrk="0" hangingPunct="1">
              <a:lnSpc>
                <a:spcPct val="90000"/>
              </a:lnSpc>
              <a:spcBef>
                <a:spcPts val="3000"/>
              </a:spcBef>
              <a:buFont typeface="Arial" panose="020B0604020202020204" pitchFamily="34" charset="0"/>
              <a:buChar char="•"/>
              <a:defRPr sz="8400" kern="1200">
                <a:solidFill>
                  <a:schemeClr val="tx1"/>
                </a:solidFill>
                <a:latin typeface="+mn-lt"/>
                <a:ea typeface="+mn-ea"/>
                <a:cs typeface="+mn-cs"/>
              </a:defRPr>
            </a:lvl1pPr>
            <a:lvl2pPr marL="2057400" indent="-685800" algn="l" defTabSz="2743200" rtl="0" eaLnBrk="1" latinLnBrk="0" hangingPunct="1">
              <a:lnSpc>
                <a:spcPct val="90000"/>
              </a:lnSpc>
              <a:spcBef>
                <a:spcPts val="1500"/>
              </a:spcBef>
              <a:buFont typeface="Arial" panose="020B0604020202020204" pitchFamily="34" charset="0"/>
              <a:buChar char="•"/>
              <a:defRPr sz="7200" kern="1200">
                <a:solidFill>
                  <a:schemeClr val="tx1"/>
                </a:solidFill>
                <a:latin typeface="+mn-lt"/>
                <a:ea typeface="+mn-ea"/>
                <a:cs typeface="+mn-cs"/>
              </a:defRPr>
            </a:lvl2pPr>
            <a:lvl3pPr marL="3429000" indent="-685800" algn="l" defTabSz="2743200" rtl="0" eaLnBrk="1" latinLnBrk="0" hangingPunct="1">
              <a:lnSpc>
                <a:spcPct val="90000"/>
              </a:lnSpc>
              <a:spcBef>
                <a:spcPts val="1500"/>
              </a:spcBef>
              <a:buFont typeface="Arial" panose="020B0604020202020204" pitchFamily="34" charset="0"/>
              <a:buChar char="•"/>
              <a:defRPr sz="6000" kern="1200">
                <a:solidFill>
                  <a:schemeClr val="tx1"/>
                </a:solidFill>
                <a:latin typeface="+mn-lt"/>
                <a:ea typeface="+mn-ea"/>
                <a:cs typeface="+mn-cs"/>
              </a:defRPr>
            </a:lvl3pPr>
            <a:lvl4pPr marL="4800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4pPr>
            <a:lvl5pPr marL="61722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5pPr>
            <a:lvl6pPr marL="75438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6pPr>
            <a:lvl7pPr marL="89154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7pPr>
            <a:lvl8pPr marL="102870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8pPr>
            <a:lvl9pPr marL="11658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9pPr>
          </a:lstStyle>
          <a:p>
            <a:pPr marL="0" indent="0" algn="ctr">
              <a:buNone/>
            </a:pPr>
            <a:endParaRPr lang="en-US" sz="6600" dirty="0"/>
          </a:p>
          <a:p>
            <a:pPr marL="0" indent="0" algn="ctr">
              <a:buNone/>
            </a:pPr>
            <a:endParaRPr lang="en-US" sz="6600" dirty="0"/>
          </a:p>
          <a:p>
            <a:pPr marL="0" indent="0" algn="just">
              <a:buNone/>
            </a:pPr>
            <a:endParaRPr lang="en-IN" dirty="0"/>
          </a:p>
          <a:p>
            <a:pPr marL="0" indent="0" algn="just">
              <a:buNone/>
            </a:pPr>
            <a:r>
              <a:rPr lang="en-IN" sz="7300" dirty="0"/>
              <a:t>In a few short statements summarize the key results of the research. Emphasize how the goals of the research were met and the overall significance of the research. End with the general implication, meaning or suggestions of the research. Be succinct, to the point, and include the main “take home” message.</a:t>
            </a:r>
            <a:endParaRPr lang="en-US" sz="7300" dirty="0"/>
          </a:p>
        </p:txBody>
      </p:sp>
      <p:sp>
        <p:nvSpPr>
          <p:cNvPr id="90" name="Rectangle 89">
            <a:extLst>
              <a:ext uri="{FF2B5EF4-FFF2-40B4-BE49-F238E27FC236}">
                <a16:creationId xmlns:a16="http://schemas.microsoft.com/office/drawing/2014/main" id="{83309F65-DB88-4489-91BA-6D5F65ADB5C7}"/>
              </a:ext>
            </a:extLst>
          </p:cNvPr>
          <p:cNvSpPr/>
          <p:nvPr/>
        </p:nvSpPr>
        <p:spPr>
          <a:xfrm>
            <a:off x="14192704" y="24099343"/>
            <a:ext cx="12575948" cy="1611441"/>
          </a:xfrm>
          <a:prstGeom prst="rect">
            <a:avLst/>
          </a:prstGeom>
          <a:solidFill>
            <a:schemeClr val="accent1">
              <a:lumMod val="20000"/>
              <a:lumOff val="80000"/>
            </a:schemeClr>
          </a:solidFill>
          <a:ln w="7620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5400" b="1" dirty="0"/>
              <a:t>CONCLUSIONS</a:t>
            </a:r>
          </a:p>
        </p:txBody>
      </p:sp>
      <p:sp>
        <p:nvSpPr>
          <p:cNvPr id="92" name="Text Placeholder 4">
            <a:extLst>
              <a:ext uri="{FF2B5EF4-FFF2-40B4-BE49-F238E27FC236}">
                <a16:creationId xmlns:a16="http://schemas.microsoft.com/office/drawing/2014/main" id="{5028D117-3800-4066-9EA7-D933CBE69C70}"/>
              </a:ext>
            </a:extLst>
          </p:cNvPr>
          <p:cNvSpPr txBox="1">
            <a:spLocks/>
          </p:cNvSpPr>
          <p:nvPr/>
        </p:nvSpPr>
        <p:spPr>
          <a:xfrm>
            <a:off x="14192704" y="30708600"/>
            <a:ext cx="12575948" cy="3800951"/>
          </a:xfrm>
          <a:prstGeom prst="rect">
            <a:avLst/>
          </a:prstGeom>
          <a:solidFill>
            <a:schemeClr val="bg1"/>
          </a:solidFill>
          <a:ln w="76200">
            <a:solidFill>
              <a:schemeClr val="accent1">
                <a:lumMod val="75000"/>
              </a:schemeClr>
            </a:solidFill>
          </a:ln>
          <a:effectLst/>
        </p:spPr>
        <p:txBody>
          <a:bodyPr vert="horz" lIns="91440" tIns="45720" rIns="91440" bIns="45720" rtlCol="0" anchor="t">
            <a:noAutofit/>
          </a:bodyPr>
          <a:lstStyle>
            <a:lvl1pPr marL="685800" indent="-685800" algn="l" defTabSz="2743200" rtl="0" eaLnBrk="1" latinLnBrk="0" hangingPunct="1">
              <a:lnSpc>
                <a:spcPct val="90000"/>
              </a:lnSpc>
              <a:spcBef>
                <a:spcPts val="3000"/>
              </a:spcBef>
              <a:buFont typeface="Arial" panose="020B0604020202020204" pitchFamily="34" charset="0"/>
              <a:buChar char="•"/>
              <a:defRPr sz="8400" kern="1200">
                <a:solidFill>
                  <a:schemeClr val="tx1"/>
                </a:solidFill>
                <a:latin typeface="+mn-lt"/>
                <a:ea typeface="+mn-ea"/>
                <a:cs typeface="+mn-cs"/>
              </a:defRPr>
            </a:lvl1pPr>
            <a:lvl2pPr marL="2057400" indent="-685800" algn="l" defTabSz="2743200" rtl="0" eaLnBrk="1" latinLnBrk="0" hangingPunct="1">
              <a:lnSpc>
                <a:spcPct val="90000"/>
              </a:lnSpc>
              <a:spcBef>
                <a:spcPts val="1500"/>
              </a:spcBef>
              <a:buFont typeface="Arial" panose="020B0604020202020204" pitchFamily="34" charset="0"/>
              <a:buChar char="•"/>
              <a:defRPr sz="7200" kern="1200">
                <a:solidFill>
                  <a:schemeClr val="tx1"/>
                </a:solidFill>
                <a:latin typeface="+mn-lt"/>
                <a:ea typeface="+mn-ea"/>
                <a:cs typeface="+mn-cs"/>
              </a:defRPr>
            </a:lvl2pPr>
            <a:lvl3pPr marL="3429000" indent="-685800" algn="l" defTabSz="2743200" rtl="0" eaLnBrk="1" latinLnBrk="0" hangingPunct="1">
              <a:lnSpc>
                <a:spcPct val="90000"/>
              </a:lnSpc>
              <a:spcBef>
                <a:spcPts val="1500"/>
              </a:spcBef>
              <a:buFont typeface="Arial" panose="020B0604020202020204" pitchFamily="34" charset="0"/>
              <a:buChar char="•"/>
              <a:defRPr sz="6000" kern="1200">
                <a:solidFill>
                  <a:schemeClr val="tx1"/>
                </a:solidFill>
                <a:latin typeface="+mn-lt"/>
                <a:ea typeface="+mn-ea"/>
                <a:cs typeface="+mn-cs"/>
              </a:defRPr>
            </a:lvl3pPr>
            <a:lvl4pPr marL="4800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4pPr>
            <a:lvl5pPr marL="61722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5pPr>
            <a:lvl6pPr marL="75438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6pPr>
            <a:lvl7pPr marL="89154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7pPr>
            <a:lvl8pPr marL="102870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8pPr>
            <a:lvl9pPr marL="11658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9pPr>
          </a:lstStyle>
          <a:p>
            <a:pPr marL="1143000" indent="-1143000">
              <a:spcBef>
                <a:spcPts val="1200"/>
              </a:spcBef>
              <a:buFont typeface="+mj-lt"/>
              <a:buAutoNum type="arabicPeriod"/>
            </a:pPr>
            <a:endParaRPr lang="en-US" sz="2400" dirty="0"/>
          </a:p>
          <a:p>
            <a:pPr marL="1143000" indent="-1143000">
              <a:spcBef>
                <a:spcPts val="1200"/>
              </a:spcBef>
              <a:buFont typeface="+mj-lt"/>
              <a:buAutoNum type="arabicPeriod"/>
            </a:pPr>
            <a:endParaRPr lang="en-US" sz="2400" dirty="0"/>
          </a:p>
          <a:p>
            <a:pPr marL="1143000" indent="-1143000">
              <a:spcBef>
                <a:spcPts val="1200"/>
              </a:spcBef>
              <a:buFont typeface="+mj-lt"/>
              <a:buAutoNum type="arabicPeriod"/>
            </a:pPr>
            <a:endParaRPr lang="en-US" sz="2400" dirty="0"/>
          </a:p>
          <a:p>
            <a:pPr marL="0" indent="0" fontAlgn="base">
              <a:spcBef>
                <a:spcPts val="1200"/>
              </a:spcBef>
              <a:buNone/>
            </a:pPr>
            <a:r>
              <a:rPr lang="en-NZ" sz="2400" b="1" dirty="0"/>
              <a:t>Reference Style:</a:t>
            </a:r>
            <a:r>
              <a:rPr lang="en-NZ" sz="2400" dirty="0"/>
              <a:t> APA Style</a:t>
            </a:r>
          </a:p>
          <a:p>
            <a:pPr fontAlgn="base">
              <a:spcBef>
                <a:spcPts val="1200"/>
              </a:spcBef>
              <a:buFont typeface="+mj-lt"/>
              <a:buAutoNum type="arabicPeriod"/>
            </a:pPr>
            <a:r>
              <a:rPr lang="en-IN" sz="2400" b="1" dirty="0"/>
              <a:t>Book:</a:t>
            </a:r>
            <a:r>
              <a:rPr lang="en-IN" sz="2400" dirty="0"/>
              <a:t> Author, A. A. (Year). </a:t>
            </a:r>
            <a:r>
              <a:rPr lang="en-IN" sz="2400" i="1" dirty="0"/>
              <a:t>Title of book</a:t>
            </a:r>
            <a:r>
              <a:rPr lang="en-IN" sz="2400" dirty="0"/>
              <a:t>. Publisher.</a:t>
            </a:r>
          </a:p>
          <a:p>
            <a:pPr>
              <a:spcBef>
                <a:spcPts val="1200"/>
              </a:spcBef>
              <a:buFont typeface="+mj-lt"/>
              <a:buAutoNum type="arabicPeriod"/>
            </a:pPr>
            <a:r>
              <a:rPr lang="en-IN" sz="2400" b="1" dirty="0"/>
              <a:t>Journal Article:</a:t>
            </a:r>
            <a:r>
              <a:rPr lang="en-IN" sz="2400" dirty="0"/>
              <a:t> Author, A. A. &amp; </a:t>
            </a:r>
            <a:r>
              <a:rPr lang="en-US" sz="2400" dirty="0"/>
              <a:t>B. B. (Year).</a:t>
            </a:r>
            <a:r>
              <a:rPr lang="en-US" sz="2400" b="1" dirty="0"/>
              <a:t> </a:t>
            </a:r>
            <a:r>
              <a:rPr lang="en-IN" sz="2400" dirty="0"/>
              <a:t>Title of article. </a:t>
            </a:r>
            <a:r>
              <a:rPr lang="en-IN" sz="2400" i="1" dirty="0"/>
              <a:t>Journal Name</a:t>
            </a:r>
            <a:r>
              <a:rPr lang="en-IN" sz="2400" dirty="0"/>
              <a:t>, </a:t>
            </a:r>
            <a:r>
              <a:rPr lang="en-IN" sz="2400" i="1" dirty="0"/>
              <a:t>Volume</a:t>
            </a:r>
            <a:r>
              <a:rPr lang="en-IN" sz="2400" dirty="0"/>
              <a:t> (Issue), Page numbers. </a:t>
            </a:r>
            <a:r>
              <a:rPr lang="en-IN" sz="2400" dirty="0" err="1"/>
              <a:t>doi</a:t>
            </a:r>
            <a:r>
              <a:rPr lang="en-IN" sz="2400" dirty="0"/>
              <a:t>/</a:t>
            </a:r>
            <a:r>
              <a:rPr lang="en-IN" sz="2400" dirty="0" err="1"/>
              <a:t>url</a:t>
            </a:r>
            <a:r>
              <a:rPr lang="en-IN" sz="2400" dirty="0"/>
              <a:t>.</a:t>
            </a:r>
          </a:p>
          <a:p>
            <a:pPr>
              <a:spcBef>
                <a:spcPts val="1200"/>
              </a:spcBef>
              <a:buFont typeface="+mj-lt"/>
              <a:buAutoNum type="arabicPeriod"/>
            </a:pPr>
            <a:r>
              <a:rPr lang="en-IN" sz="2400" b="1" dirty="0"/>
              <a:t>Website:</a:t>
            </a:r>
            <a:r>
              <a:rPr lang="en-IN" sz="2400" dirty="0"/>
              <a:t> Author, A. A. (Year, Month Day). </a:t>
            </a:r>
            <a:r>
              <a:rPr lang="en-IN" sz="2400" i="1" dirty="0"/>
              <a:t>Title of page</a:t>
            </a:r>
            <a:r>
              <a:rPr lang="en-IN" sz="2400" dirty="0"/>
              <a:t>. Website Name. URL.</a:t>
            </a:r>
          </a:p>
        </p:txBody>
      </p:sp>
      <p:sp>
        <p:nvSpPr>
          <p:cNvPr id="94" name="Rectangle 93">
            <a:extLst>
              <a:ext uri="{FF2B5EF4-FFF2-40B4-BE49-F238E27FC236}">
                <a16:creationId xmlns:a16="http://schemas.microsoft.com/office/drawing/2014/main" id="{4221C3B6-862A-A694-3604-A09E8723BB89}"/>
              </a:ext>
            </a:extLst>
          </p:cNvPr>
          <p:cNvSpPr/>
          <p:nvPr/>
        </p:nvSpPr>
        <p:spPr>
          <a:xfrm>
            <a:off x="14192704" y="30708600"/>
            <a:ext cx="12575948" cy="1219200"/>
          </a:xfrm>
          <a:prstGeom prst="rect">
            <a:avLst/>
          </a:prstGeom>
          <a:solidFill>
            <a:schemeClr val="accent1">
              <a:lumMod val="20000"/>
              <a:lumOff val="80000"/>
            </a:schemeClr>
          </a:solidFill>
          <a:ln w="7620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5400" b="1" dirty="0"/>
              <a:t>REFERENCES</a:t>
            </a:r>
          </a:p>
        </p:txBody>
      </p:sp>
      <p:sp>
        <p:nvSpPr>
          <p:cNvPr id="95" name="Rectangle 94">
            <a:extLst>
              <a:ext uri="{FF2B5EF4-FFF2-40B4-BE49-F238E27FC236}">
                <a16:creationId xmlns:a16="http://schemas.microsoft.com/office/drawing/2014/main" id="{A13E5803-E9E9-0A06-3821-E7A608DE510A}"/>
              </a:ext>
            </a:extLst>
          </p:cNvPr>
          <p:cNvSpPr/>
          <p:nvPr/>
        </p:nvSpPr>
        <p:spPr>
          <a:xfrm>
            <a:off x="663348" y="36065434"/>
            <a:ext cx="26152702" cy="1952912"/>
          </a:xfrm>
          <a:prstGeom prst="rect">
            <a:avLst/>
          </a:prstGeom>
          <a:ln w="7620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en-IN" sz="4400" b="1" dirty="0"/>
              <a:t>SPONSORS</a:t>
            </a:r>
          </a:p>
        </p:txBody>
      </p:sp>
      <p:sp>
        <p:nvSpPr>
          <p:cNvPr id="98" name="Title 3"/>
          <p:cNvSpPr>
            <a:spLocks noGrp="1"/>
          </p:cNvSpPr>
          <p:nvPr>
            <p:ph type="title"/>
          </p:nvPr>
        </p:nvSpPr>
        <p:spPr>
          <a:xfrm>
            <a:off x="615950" y="386454"/>
            <a:ext cx="26200100" cy="3800951"/>
          </a:xfrm>
          <a:solidFill>
            <a:schemeClr val="accent1">
              <a:lumMod val="75000"/>
            </a:schemeClr>
          </a:solidFill>
          <a:ln w="76200">
            <a:solidFill>
              <a:schemeClr val="tx1"/>
            </a:solidFill>
          </a:ln>
          <a:effectLst/>
        </p:spPr>
        <p:style>
          <a:lnRef idx="2">
            <a:schemeClr val="accent5"/>
          </a:lnRef>
          <a:fillRef idx="1">
            <a:schemeClr val="lt1"/>
          </a:fillRef>
          <a:effectRef idx="0">
            <a:schemeClr val="accent5"/>
          </a:effectRef>
          <a:fontRef idx="minor">
            <a:schemeClr val="dk1"/>
          </a:fontRef>
        </p:style>
        <p:txBody>
          <a:bodyPr>
            <a:noAutofit/>
          </a:bodyPr>
          <a:lstStyle/>
          <a:p>
            <a:pPr algn="ctr">
              <a:lnSpc>
                <a:spcPct val="100000"/>
              </a:lnSpc>
              <a:spcBef>
                <a:spcPts val="500"/>
              </a:spcBef>
              <a:spcAft>
                <a:spcPts val="250"/>
              </a:spcAft>
            </a:pPr>
            <a:br>
              <a:rPr lang="en-US" sz="4800" b="1" dirty="0">
                <a:solidFill>
                  <a:srgbClr val="002060"/>
                </a:solidFill>
                <a:latin typeface="Arial Narrow" panose="020B0606020202030204" pitchFamily="34" charset="0"/>
              </a:rPr>
            </a:br>
            <a:r>
              <a:rPr lang="en-US" sz="4800" b="1" dirty="0">
                <a:solidFill>
                  <a:schemeClr val="bg1"/>
                </a:solidFill>
                <a:cs typeface="Arial" panose="020B0604020202020204" pitchFamily="34" charset="0"/>
              </a:rPr>
              <a:t>ZHCON-2026</a:t>
            </a:r>
            <a:br>
              <a:rPr lang="en-US" sz="4800" b="1" dirty="0">
                <a:solidFill>
                  <a:schemeClr val="bg1"/>
                </a:solidFill>
                <a:latin typeface="Arial Narrow" panose="020B0606020202030204" pitchFamily="34" charset="0"/>
              </a:rPr>
            </a:br>
            <a:r>
              <a:rPr lang="en-US" sz="4800" b="1" dirty="0">
                <a:solidFill>
                  <a:schemeClr val="bg1"/>
                </a:solidFill>
              </a:rPr>
              <a:t>International </a:t>
            </a:r>
            <a:r>
              <a:rPr lang="en-US" sz="4800" b="1">
                <a:solidFill>
                  <a:schemeClr val="bg1"/>
                </a:solidFill>
              </a:rPr>
              <a:t>Conference </a:t>
            </a:r>
            <a:br>
              <a:rPr lang="en-US" sz="4800" b="1">
                <a:solidFill>
                  <a:schemeClr val="bg1"/>
                </a:solidFill>
              </a:rPr>
            </a:br>
            <a:r>
              <a:rPr lang="en-US" sz="4800" b="1">
                <a:solidFill>
                  <a:schemeClr val="bg1"/>
                </a:solidFill>
              </a:rPr>
              <a:t>   </a:t>
            </a:r>
            <a:r>
              <a:rPr lang="en-US" sz="6600" b="1">
                <a:solidFill>
                  <a:srgbClr val="FFFF00"/>
                </a:solidFill>
              </a:rPr>
              <a:t>Sustainable in Design</a:t>
            </a:r>
            <a:r>
              <a:rPr lang="en-US" sz="6600" b="1" dirty="0">
                <a:solidFill>
                  <a:srgbClr val="FFFF00"/>
                </a:solidFill>
              </a:rPr>
              <a:t>, Engineering &amp; Architecture </a:t>
            </a:r>
            <a:br>
              <a:rPr lang="en-US" sz="4800" b="1" dirty="0">
                <a:solidFill>
                  <a:schemeClr val="bg1"/>
                </a:solidFill>
              </a:rPr>
            </a:br>
            <a:r>
              <a:rPr lang="en-US" sz="4800" b="1" dirty="0">
                <a:solidFill>
                  <a:schemeClr val="bg1"/>
                </a:solidFill>
              </a:rPr>
              <a:t>Zakir Husain College of Engineering &amp; Technology</a:t>
            </a:r>
            <a:br>
              <a:rPr lang="en-US" sz="4800" b="1" dirty="0">
                <a:solidFill>
                  <a:schemeClr val="bg1"/>
                </a:solidFill>
              </a:rPr>
            </a:br>
            <a:r>
              <a:rPr lang="en-US" sz="4800" b="1" dirty="0">
                <a:solidFill>
                  <a:schemeClr val="bg1"/>
                </a:solidFill>
              </a:rPr>
              <a:t>Aligarh Muslim University</a:t>
            </a:r>
            <a:br>
              <a:rPr lang="en-US" sz="4800" b="1" dirty="0">
                <a:solidFill>
                  <a:srgbClr val="002060"/>
                </a:solidFill>
                <a:latin typeface="Arial Narrow" panose="020B0606020202030204" pitchFamily="34" charset="0"/>
              </a:rPr>
            </a:br>
            <a:endParaRPr lang="en-US" sz="4800" b="1" dirty="0">
              <a:solidFill>
                <a:srgbClr val="002060"/>
              </a:solidFill>
              <a:latin typeface="Arial" panose="020B0604020202020204" pitchFamily="34" charset="0"/>
              <a:cs typeface="Arial" panose="020B0604020202020204" pitchFamily="34" charset="0"/>
            </a:endParaRPr>
          </a:p>
        </p:txBody>
      </p:sp>
      <p:pic>
        <p:nvPicPr>
          <p:cNvPr id="102" name="Picture 101">
            <a:extLst>
              <a:ext uri="{FF2B5EF4-FFF2-40B4-BE49-F238E27FC236}">
                <a16:creationId xmlns:a16="http://schemas.microsoft.com/office/drawing/2014/main" id="{947B4881-F6F2-A52B-9256-2D4511142E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8951" y="656506"/>
            <a:ext cx="3955107" cy="3291840"/>
          </a:xfrm>
          <a:prstGeom prst="rect">
            <a:avLst/>
          </a:prstGeom>
        </p:spPr>
      </p:pic>
      <p:sp>
        <p:nvSpPr>
          <p:cNvPr id="6" name="TextBox 5">
            <a:extLst>
              <a:ext uri="{FF2B5EF4-FFF2-40B4-BE49-F238E27FC236}">
                <a16:creationId xmlns:a16="http://schemas.microsoft.com/office/drawing/2014/main" id="{D700976F-B8D9-8473-49AA-1B19D309851C}"/>
              </a:ext>
            </a:extLst>
          </p:cNvPr>
          <p:cNvSpPr txBox="1">
            <a:spLocks noChangeArrowheads="1"/>
          </p:cNvSpPr>
          <p:nvPr/>
        </p:nvSpPr>
        <p:spPr bwMode="auto">
          <a:xfrm>
            <a:off x="6477000" y="4777438"/>
            <a:ext cx="14270378"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nl-NL" sz="4800" b="1" dirty="0">
                <a:latin typeface="Arial" panose="020B0604020202020204" pitchFamily="34" charset="0"/>
                <a:cs typeface="Arial" panose="020B0604020202020204" pitchFamily="34" charset="0"/>
              </a:rPr>
              <a:t>TITLE</a:t>
            </a:r>
          </a:p>
          <a:p>
            <a:r>
              <a:rPr lang="en-US" altLang="nl-NL" dirty="0">
                <a:latin typeface="Arial" panose="020B0604020202020204" pitchFamily="34" charset="0"/>
                <a:cs typeface="Arial" panose="020B0604020202020204" pitchFamily="34" charset="0"/>
              </a:rPr>
              <a:t>                                               Your name, co-author 1 name, co-author 2 name</a:t>
            </a:r>
          </a:p>
          <a:p>
            <a:pPr algn="ctr"/>
            <a:r>
              <a:rPr lang="en-US" altLang="nl-NL" dirty="0">
                <a:latin typeface="Arial" panose="020B0604020202020204" pitchFamily="34" charset="0"/>
                <a:cs typeface="Arial" panose="020B0604020202020204" pitchFamily="34" charset="0"/>
              </a:rPr>
              <a:t>*Affiliation 1, contact details</a:t>
            </a:r>
          </a:p>
          <a:p>
            <a:pPr algn="ctr"/>
            <a:r>
              <a:rPr lang="en-US" altLang="nl-NL" dirty="0">
                <a:latin typeface="Arial" panose="020B0604020202020204" pitchFamily="34" charset="0"/>
                <a:cs typeface="Arial" panose="020B0604020202020204" pitchFamily="34" charset="0"/>
              </a:rPr>
              <a:t>**Affiliation 2, contact details</a:t>
            </a:r>
          </a:p>
          <a:p>
            <a:pPr algn="ctr"/>
            <a:r>
              <a:rPr lang="en-US" altLang="nl-NL" dirty="0">
                <a:latin typeface="Arial" panose="020B0604020202020204" pitchFamily="34" charset="0"/>
                <a:cs typeface="Arial" panose="020B0604020202020204" pitchFamily="34" charset="0"/>
              </a:rPr>
              <a:t>*** Affiliation 3, contact details</a:t>
            </a:r>
            <a:endParaRPr lang="en-GB" altLang="nl-NL" dirty="0">
              <a:latin typeface="Arial" panose="020B0604020202020204" pitchFamily="34" charset="0"/>
              <a:cs typeface="Arial" panose="020B0604020202020204" pitchFamily="34" charset="0"/>
            </a:endParaRPr>
          </a:p>
          <a:p>
            <a:endParaRPr lang="en-GB" altLang="nl-NL" sz="2800" dirty="0">
              <a:solidFill>
                <a:srgbClr val="00AEEF"/>
              </a:solidFill>
              <a:latin typeface="Arial" panose="020B0604020202020204" pitchFamily="34" charset="0"/>
              <a:cs typeface="Arial" panose="020B0604020202020204" pitchFamily="34" charset="0"/>
            </a:endParaRPr>
          </a:p>
        </p:txBody>
      </p:sp>
      <p:pic>
        <p:nvPicPr>
          <p:cNvPr id="110" name="Picture 109">
            <a:extLst>
              <a:ext uri="{FF2B5EF4-FFF2-40B4-BE49-F238E27FC236}">
                <a16:creationId xmlns:a16="http://schemas.microsoft.com/office/drawing/2014/main" id="{E4817007-84B3-47F8-16DE-2CC9970987AD}"/>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2911209" y="642364"/>
            <a:ext cx="3291840" cy="3291840"/>
          </a:xfrm>
          <a:prstGeom prst="rect">
            <a:avLst/>
          </a:prstGeom>
        </p:spPr>
      </p:pic>
      <p:sp>
        <p:nvSpPr>
          <p:cNvPr id="112" name="Rectangle 111">
            <a:extLst>
              <a:ext uri="{FF2B5EF4-FFF2-40B4-BE49-F238E27FC236}">
                <a16:creationId xmlns:a16="http://schemas.microsoft.com/office/drawing/2014/main" id="{0B4F5313-9FBF-CE56-C334-49DCA4E78522}"/>
              </a:ext>
            </a:extLst>
          </p:cNvPr>
          <p:cNvSpPr/>
          <p:nvPr/>
        </p:nvSpPr>
        <p:spPr>
          <a:xfrm>
            <a:off x="663348" y="34703278"/>
            <a:ext cx="26152702" cy="1168429"/>
          </a:xfrm>
          <a:prstGeom prst="rect">
            <a:avLst/>
          </a:prstGeom>
          <a:ln w="7620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en-IN" sz="4400" b="1" dirty="0"/>
              <a:t>ACKNOWLEDGEMENT</a:t>
            </a:r>
            <a:r>
              <a:rPr lang="en-IN" sz="3600" b="1" dirty="0"/>
              <a:t>:  </a:t>
            </a:r>
            <a:r>
              <a:rPr lang="en-IN" sz="3600" dirty="0"/>
              <a:t>This section can recognize the financial support, institutional assistance, collaborators, funding agencies, laboratories, supervisors, or any other people who contributed to the successful completion of the research</a:t>
            </a:r>
            <a:r>
              <a:rPr lang="en-IN" dirty="0"/>
              <a:t>.</a:t>
            </a:r>
            <a:endParaRPr lang="en-IN" sz="4400" b="1" dirty="0"/>
          </a:p>
        </p:txBody>
      </p:sp>
    </p:spTree>
    <p:extLst>
      <p:ext uri="{BB962C8B-B14F-4D97-AF65-F5344CB8AC3E}">
        <p14:creationId xmlns:p14="http://schemas.microsoft.com/office/powerpoint/2010/main" val="241724427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10097</TotalTime>
  <Words>715</Words>
  <Application>Microsoft Office PowerPoint</Application>
  <PresentationFormat>Custom</PresentationFormat>
  <Paragraphs>44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Narrow</vt:lpstr>
      <vt:lpstr>Calibri</vt:lpstr>
      <vt:lpstr>Calibri Light</vt:lpstr>
      <vt:lpstr>Office Theme</vt:lpstr>
      <vt:lpstr> ZHCON-2026 International Conference     Sustainable in Design, Engineering &amp; Architecture  Zakir Husain College of Engineering &amp; Technology Aligarh Muslim University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Rashid Khan</cp:lastModifiedBy>
  <cp:revision>47</cp:revision>
  <dcterms:created xsi:type="dcterms:W3CDTF">2022-09-17T06:18:24Z</dcterms:created>
  <dcterms:modified xsi:type="dcterms:W3CDTF">2026-08-20T10:18:58Z</dcterms:modified>
</cp:coreProperties>
</file>